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1538" r:id="rId5"/>
    <p:sldId id="257" r:id="rId6"/>
    <p:sldId id="1603" r:id="rId7"/>
    <p:sldId id="1598" r:id="rId8"/>
    <p:sldId id="1608" r:id="rId9"/>
    <p:sldId id="1602" r:id="rId10"/>
    <p:sldId id="1605" r:id="rId11"/>
    <p:sldId id="159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a LY" initials="EL" lastIdx="2" clrIdx="0">
    <p:extLst>
      <p:ext uri="{19B8F6BF-5375-455C-9EA6-DF929625EA0E}">
        <p15:presenceInfo xmlns:p15="http://schemas.microsoft.com/office/powerpoint/2012/main" userId="S::ely@conforama.fr::d688bfe5-a6d9-4df3-872b-72759c0cbf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8AA71-8FFC-4944-87EC-0F491D685EFF}" v="1" dt="2021-06-25T07:53:09.38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p:scale>
          <a:sx n="58" d="100"/>
          <a:sy n="58" d="100"/>
        </p:scale>
        <p:origin x="864"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 RODRIGUES" userId="a32a507f-aff3-41bc-887d-72f51225cbac" providerId="ADAL" clId="{90C8AA71-8FFC-4944-87EC-0F491D685EFF}"/>
    <pc:docChg chg="undo custSel modSld">
      <pc:chgData name="Ines RODRIGUES" userId="a32a507f-aff3-41bc-887d-72f51225cbac" providerId="ADAL" clId="{90C8AA71-8FFC-4944-87EC-0F491D685EFF}" dt="2021-06-25T08:06:43.963" v="87" actId="14100"/>
      <pc:docMkLst>
        <pc:docMk/>
      </pc:docMkLst>
      <pc:sldChg chg="addSp delSp modSp mod">
        <pc:chgData name="Ines RODRIGUES" userId="a32a507f-aff3-41bc-887d-72f51225cbac" providerId="ADAL" clId="{90C8AA71-8FFC-4944-87EC-0F491D685EFF}" dt="2021-06-25T07:53:09.386" v="58" actId="164"/>
        <pc:sldMkLst>
          <pc:docMk/>
          <pc:sldMk cId="1921859277" sldId="1602"/>
        </pc:sldMkLst>
        <pc:grpChg chg="del mod">
          <ac:chgData name="Ines RODRIGUES" userId="a32a507f-aff3-41bc-887d-72f51225cbac" providerId="ADAL" clId="{90C8AA71-8FFC-4944-87EC-0F491D685EFF}" dt="2021-06-25T07:51:41.875" v="1" actId="478"/>
          <ac:grpSpMkLst>
            <pc:docMk/>
            <pc:sldMk cId="1921859277" sldId="1602"/>
            <ac:grpSpMk id="9" creationId="{D9773272-533F-49B0-9B41-597E6CD7E1E6}"/>
          </ac:grpSpMkLst>
        </pc:grpChg>
        <pc:grpChg chg="add mod">
          <ac:chgData name="Ines RODRIGUES" userId="a32a507f-aff3-41bc-887d-72f51225cbac" providerId="ADAL" clId="{90C8AA71-8FFC-4944-87EC-0F491D685EFF}" dt="2021-06-25T07:53:09.386" v="58" actId="164"/>
          <ac:grpSpMkLst>
            <pc:docMk/>
            <pc:sldMk cId="1921859277" sldId="1602"/>
            <ac:grpSpMk id="14" creationId="{FF442547-15F2-4388-B583-E4A6587A3386}"/>
          </ac:grpSpMkLst>
        </pc:grpChg>
        <pc:picChg chg="add mod">
          <ac:chgData name="Ines RODRIGUES" userId="a32a507f-aff3-41bc-887d-72f51225cbac" providerId="ADAL" clId="{90C8AA71-8FFC-4944-87EC-0F491D685EFF}" dt="2021-06-25T07:53:09.386" v="58" actId="164"/>
          <ac:picMkLst>
            <pc:docMk/>
            <pc:sldMk cId="1921859277" sldId="1602"/>
            <ac:picMk id="11" creationId="{E0D976F6-1BEE-4094-A169-99503D0858BE}"/>
          </ac:picMkLst>
        </pc:picChg>
        <pc:picChg chg="add mod">
          <ac:chgData name="Ines RODRIGUES" userId="a32a507f-aff3-41bc-887d-72f51225cbac" providerId="ADAL" clId="{90C8AA71-8FFC-4944-87EC-0F491D685EFF}" dt="2021-06-25T07:53:09.386" v="58" actId="164"/>
          <ac:picMkLst>
            <pc:docMk/>
            <pc:sldMk cId="1921859277" sldId="1602"/>
            <ac:picMk id="13" creationId="{C85CBCF7-EEF9-49AB-92A6-7847887620CC}"/>
          </ac:picMkLst>
        </pc:picChg>
      </pc:sldChg>
      <pc:sldChg chg="modSp mod">
        <pc:chgData name="Ines RODRIGUES" userId="a32a507f-aff3-41bc-887d-72f51225cbac" providerId="ADAL" clId="{90C8AA71-8FFC-4944-87EC-0F491D685EFF}" dt="2021-06-25T08:06:43.963" v="87" actId="14100"/>
        <pc:sldMkLst>
          <pc:docMk/>
          <pc:sldMk cId="131367025" sldId="1605"/>
        </pc:sldMkLst>
        <pc:picChg chg="mod">
          <ac:chgData name="Ines RODRIGUES" userId="a32a507f-aff3-41bc-887d-72f51225cbac" providerId="ADAL" clId="{90C8AA71-8FFC-4944-87EC-0F491D685EFF}" dt="2021-06-25T08:04:04.592" v="75" actId="14100"/>
          <ac:picMkLst>
            <pc:docMk/>
            <pc:sldMk cId="131367025" sldId="1605"/>
            <ac:picMk id="8" creationId="{10F786FC-A561-40B8-8D2E-2AC59A50EE70}"/>
          </ac:picMkLst>
        </pc:picChg>
        <pc:picChg chg="mod">
          <ac:chgData name="Ines RODRIGUES" userId="a32a507f-aff3-41bc-887d-72f51225cbac" providerId="ADAL" clId="{90C8AA71-8FFC-4944-87EC-0F491D685EFF}" dt="2021-06-25T08:06:43.963" v="87" actId="14100"/>
          <ac:picMkLst>
            <pc:docMk/>
            <pc:sldMk cId="131367025" sldId="1605"/>
            <ac:picMk id="10" creationId="{5F376754-ABE7-4058-811E-FBCCB1AAA7F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8BCC1-FD98-4411-996A-44C2A98A2D16}" type="datetimeFigureOut">
              <a:rPr lang="fr-FR" smtClean="0"/>
              <a:t>24/06/2021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B82F1-D632-4675-B528-EDF679055B01}" type="slidenum">
              <a:rPr lang="fr-FR" smtClean="0"/>
              <a:t>‹N°›</a:t>
            </a:fld>
            <a:endParaRPr lang="fr-FR"/>
          </a:p>
        </p:txBody>
      </p:sp>
    </p:spTree>
    <p:extLst>
      <p:ext uri="{BB962C8B-B14F-4D97-AF65-F5344CB8AC3E}">
        <p14:creationId xmlns:p14="http://schemas.microsoft.com/office/powerpoint/2010/main" val="293892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35428" y="3426334"/>
            <a:ext cx="10342173" cy="584775"/>
          </a:xfrm>
        </p:spPr>
        <p:txBody>
          <a:bodyPr wrap="square">
            <a:spAutoFit/>
          </a:bodyPr>
          <a:lstStyle>
            <a:lvl1pPr algn="ctr">
              <a:defRPr lang="fr-FR" sz="3200" b="0" i="0" spc="-8" baseline="0" dirty="0">
                <a:solidFill>
                  <a:srgbClr val="C00000"/>
                </a:solidFill>
                <a:latin typeface="Calibri" panose="020F0502020204030204" pitchFamily="34" charset="0"/>
                <a:ea typeface="+mj-ea"/>
                <a:cs typeface="Calibri" panose="020F0502020204030204" pitchFamily="34" charset="0"/>
              </a:defRPr>
            </a:lvl1pPr>
          </a:lstStyle>
          <a:p>
            <a:r>
              <a:rPr lang="fr-FR" dirty="0"/>
              <a:t>Cliquez pour modifier le style du titre</a:t>
            </a:r>
          </a:p>
        </p:txBody>
      </p:sp>
      <p:sp>
        <p:nvSpPr>
          <p:cNvPr id="3075" name="Rectangle 3"/>
          <p:cNvSpPr>
            <a:spLocks noGrp="1" noChangeArrowheads="1"/>
          </p:cNvSpPr>
          <p:nvPr>
            <p:ph type="subTitle" idx="1"/>
          </p:nvPr>
        </p:nvSpPr>
        <p:spPr>
          <a:xfrm>
            <a:off x="935428" y="4464051"/>
            <a:ext cx="10321147" cy="369332"/>
          </a:xfrm>
          <a:prstGeom prst="rect">
            <a:avLst/>
          </a:prstGeom>
        </p:spPr>
        <p:txBody>
          <a:bodyPr wrap="square">
            <a:spAutoFit/>
          </a:bodyPr>
          <a:lstStyle>
            <a:lvl1pPr marL="0" indent="0" algn="ctr">
              <a:buFont typeface="Wingdings" pitchFamily="2" charset="2"/>
              <a:buNone/>
              <a:defRPr kumimoji="0" lang="fr-FR" sz="18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stStyle>
          <a:p>
            <a:r>
              <a:rPr lang="fr-FR" dirty="0"/>
              <a:t>Cliquez pour modifier le style des sous-titres du masque</a:t>
            </a:r>
          </a:p>
        </p:txBody>
      </p:sp>
      <p:pic>
        <p:nvPicPr>
          <p:cNvPr id="2" name="Image 1" descr="Capture d’écran 2013-01-10 à 17.25.28.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6183301"/>
            <a:ext cx="2535380" cy="531064"/>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86275" y="1448783"/>
            <a:ext cx="4219450" cy="923207"/>
          </a:xfrm>
          <a:prstGeom prst="rect">
            <a:avLst/>
          </a:prstGeom>
        </p:spPr>
      </p:pic>
      <p:sp>
        <p:nvSpPr>
          <p:cNvPr id="3" name="Rectangle 2"/>
          <p:cNvSpPr/>
          <p:nvPr userDrawn="1"/>
        </p:nvSpPr>
        <p:spPr>
          <a:xfrm>
            <a:off x="5795968" y="2078853"/>
            <a:ext cx="3300367" cy="293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Tree>
    <p:extLst>
      <p:ext uri="{BB962C8B-B14F-4D97-AF65-F5344CB8AC3E}">
        <p14:creationId xmlns:p14="http://schemas.microsoft.com/office/powerpoint/2010/main" val="99212641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4_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noFill/>
        </p:spPr>
        <p:txBody>
          <a:bodyPr/>
          <a:lstStyle>
            <a:lvl1pPr>
              <a:buClr>
                <a:srgbClr val="C00000"/>
              </a:buClr>
              <a:defRPr>
                <a:solidFill>
                  <a:srgbClr val="7F7F7F"/>
                </a:solidFill>
                <a:latin typeface="Calibri" panose="020F0502020204030204" pitchFamily="34" charset="0"/>
                <a:cs typeface="Calibri" panose="020F0502020204030204" pitchFamily="34" charset="0"/>
              </a:defRPr>
            </a:lvl1pPr>
            <a:lvl2pPr>
              <a:buClr>
                <a:srgbClr val="C00000"/>
              </a:buClr>
              <a:defRPr>
                <a:solidFill>
                  <a:srgbClr val="7F7F7F"/>
                </a:solidFill>
                <a:latin typeface="Calibri" panose="020F0502020204030204" pitchFamily="34" charset="0"/>
                <a:cs typeface="Calibri" panose="020F0502020204030204" pitchFamily="34" charset="0"/>
              </a:defRPr>
            </a:lvl2pPr>
            <a:lvl3pPr>
              <a:buClr>
                <a:srgbClr val="C00000"/>
              </a:buClr>
              <a:defRPr>
                <a:solidFill>
                  <a:srgbClr val="7F7F7F"/>
                </a:solidFill>
                <a:latin typeface="Calibri" panose="020F0502020204030204" pitchFamily="34" charset="0"/>
                <a:cs typeface="Calibri" panose="020F0502020204030204" pitchFamily="34" charset="0"/>
              </a:defRPr>
            </a:lvl3pPr>
            <a:lvl4pPr>
              <a:defRPr>
                <a:solidFill>
                  <a:srgbClr val="7F7F7F"/>
                </a:solidFill>
                <a:latin typeface="Calibri" panose="020F0502020204030204" pitchFamily="34" charset="0"/>
                <a:cs typeface="Calibri" panose="020F0502020204030204" pitchFamily="34" charset="0"/>
              </a:defRPr>
            </a:lvl4pPr>
            <a:lvl5pPr>
              <a:defRPr>
                <a:solidFill>
                  <a:srgbClr val="7F7F7F"/>
                </a:solidFill>
                <a:latin typeface="Calibri" panose="020F0502020204030204" pitchFamily="34" charset="0"/>
                <a:cs typeface="Calibri" panose="020F050202020403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6" name="Espace réservé du numéro de diapositive 5"/>
          <p:cNvSpPr>
            <a:spLocks noGrp="1"/>
          </p:cNvSpPr>
          <p:nvPr>
            <p:ph type="sldNum" sz="quarter" idx="12"/>
          </p:nvPr>
        </p:nvSpPr>
        <p:spPr>
          <a:xfrm>
            <a:off x="11076518" y="6489341"/>
            <a:ext cx="781049" cy="244475"/>
          </a:xfrm>
          <a:prstGeom prst="rect">
            <a:avLst/>
          </a:prstGeom>
        </p:spPr>
        <p:txBody>
          <a:bodyPr/>
          <a:lstStyle>
            <a:lvl1pPr>
              <a:defRPr/>
            </a:lvl1pPr>
          </a:lstStyle>
          <a:p>
            <a:fld id="{1DDA0034-7301-40ED-B106-623CC4595165}" type="slidenum">
              <a:rPr lang="fr-FR" smtClean="0"/>
              <a:t>‹N°›</a:t>
            </a:fld>
            <a:endParaRPr lang="fr-FR"/>
          </a:p>
        </p:txBody>
      </p:sp>
      <p:sp>
        <p:nvSpPr>
          <p:cNvPr id="8" name="Titre 1"/>
          <p:cNvSpPr>
            <a:spLocks noGrp="1"/>
          </p:cNvSpPr>
          <p:nvPr>
            <p:ph type="title"/>
          </p:nvPr>
        </p:nvSpPr>
        <p:spPr>
          <a:xfrm>
            <a:off x="334433" y="142875"/>
            <a:ext cx="9721851" cy="819150"/>
          </a:xfrm>
        </p:spPr>
        <p:txBody>
          <a:bodyPr/>
          <a:lstStyle>
            <a:lvl1pPr>
              <a:defRPr sz="3200">
                <a:solidFill>
                  <a:srgbClr val="C00000"/>
                </a:solidFill>
                <a:latin typeface="Calibri" panose="020F0502020204030204" pitchFamily="34" charset="0"/>
                <a:cs typeface="Calibri" panose="020F0502020204030204" pitchFamily="34" charset="0"/>
              </a:defRPr>
            </a:lvl1pPr>
          </a:lstStyle>
          <a:p>
            <a:r>
              <a:rPr lang="fr-FR" dirty="0"/>
              <a:t>Modifiez le style du titre</a:t>
            </a:r>
          </a:p>
        </p:txBody>
      </p:sp>
      <p:sp>
        <p:nvSpPr>
          <p:cNvPr id="10" name="Rectangle 7"/>
          <p:cNvSpPr>
            <a:spLocks noGrp="1" noChangeArrowheads="1"/>
          </p:cNvSpPr>
          <p:nvPr>
            <p:ph type="dt" sz="half" idx="2"/>
          </p:nvPr>
        </p:nvSpPr>
        <p:spPr bwMode="auto">
          <a:xfrm>
            <a:off x="6432481" y="6489341"/>
            <a:ext cx="1945217" cy="244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000" b="0" kern="0" spc="-10">
                <a:solidFill>
                  <a:srgbClr val="7F7F7F"/>
                </a:solidFill>
                <a:latin typeface="Futura"/>
                <a:cs typeface="Futura"/>
              </a:defRPr>
            </a:lvl1pPr>
          </a:lstStyle>
          <a:p>
            <a:fld id="{27D7E4B7-1680-438B-B4F6-77833134173D}" type="datetimeFigureOut">
              <a:rPr lang="fr-FR" smtClean="0"/>
              <a:t>24/06/2021</a:t>
            </a:fld>
            <a:endParaRPr lang="fr-FR"/>
          </a:p>
        </p:txBody>
      </p:sp>
      <p:sp>
        <p:nvSpPr>
          <p:cNvPr id="11" name="Rectangle 8"/>
          <p:cNvSpPr>
            <a:spLocks noGrp="1" noChangeArrowheads="1"/>
          </p:cNvSpPr>
          <p:nvPr>
            <p:ph type="ftr" sz="quarter" idx="3"/>
          </p:nvPr>
        </p:nvSpPr>
        <p:spPr bwMode="auto">
          <a:xfrm>
            <a:off x="3515713" y="6489341"/>
            <a:ext cx="2220384" cy="244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000" b="0" kern="0" spc="-10">
                <a:solidFill>
                  <a:srgbClr val="7F7F7F"/>
                </a:solidFill>
                <a:latin typeface="Futura"/>
                <a:cs typeface="Futura"/>
              </a:defRPr>
            </a:lvl1pPr>
          </a:lstStyle>
          <a:p>
            <a:endParaRPr lang="fr-FR"/>
          </a:p>
        </p:txBody>
      </p:sp>
    </p:spTree>
    <p:extLst>
      <p:ext uri="{BB962C8B-B14F-4D97-AF65-F5344CB8AC3E}">
        <p14:creationId xmlns:p14="http://schemas.microsoft.com/office/powerpoint/2010/main" val="230276744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a:lvl1pPr>
          </a:lstStyle>
          <a:p>
            <a:fld id="{FDBCDDE3-31A5-4BC8-B1CC-129A0C7B7D11}" type="slidenum">
              <a:rPr lang="fr-FR"/>
              <a:pPr/>
              <a:t>‹N°›</a:t>
            </a:fld>
            <a:endParaRPr lang="fr-FR"/>
          </a:p>
        </p:txBody>
      </p:sp>
      <p:sp>
        <p:nvSpPr>
          <p:cNvPr id="8" name="Titre 1"/>
          <p:cNvSpPr>
            <a:spLocks noGrp="1"/>
          </p:cNvSpPr>
          <p:nvPr>
            <p:ph type="title"/>
          </p:nvPr>
        </p:nvSpPr>
        <p:spPr>
          <a:xfrm>
            <a:off x="334433" y="142875"/>
            <a:ext cx="9721851" cy="819150"/>
          </a:xfr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fr-FR" sz="3200" dirty="0">
                <a:solidFill>
                  <a:srgbClr val="C00000"/>
                </a:solidFill>
                <a:latin typeface="Calibri" panose="020F0502020204030204" pitchFamily="34" charset="0"/>
                <a:cs typeface="Calibri" panose="020F0502020204030204" pitchFamily="34" charset="0"/>
              </a:defRPr>
            </a:lvl1pPr>
          </a:lstStyle>
          <a:p>
            <a:pPr lvl="0"/>
            <a:r>
              <a:rPr lang="fr-FR" dirty="0"/>
              <a:t>Cliquez pour modifier le style du titre</a:t>
            </a:r>
          </a:p>
        </p:txBody>
      </p:sp>
    </p:spTree>
    <p:extLst>
      <p:ext uri="{BB962C8B-B14F-4D97-AF65-F5344CB8AC3E}">
        <p14:creationId xmlns:p14="http://schemas.microsoft.com/office/powerpoint/2010/main" val="17949377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a:lvl1pPr>
          </a:lstStyle>
          <a:p>
            <a:fld id="{FDBCDDE3-31A5-4BC8-B1CC-129A0C7B7D11}" type="slidenum">
              <a:rPr lang="fr-FR"/>
              <a:pPr/>
              <a:t>‹N°›</a:t>
            </a:fld>
            <a:endParaRPr lang="fr-FR"/>
          </a:p>
        </p:txBody>
      </p:sp>
      <p:sp>
        <p:nvSpPr>
          <p:cNvPr id="8" name="Titre 1"/>
          <p:cNvSpPr>
            <a:spLocks noGrp="1"/>
          </p:cNvSpPr>
          <p:nvPr>
            <p:ph type="title"/>
          </p:nvPr>
        </p:nvSpPr>
        <p:spPr>
          <a:xfrm>
            <a:off x="334433" y="142875"/>
            <a:ext cx="9721851" cy="819150"/>
          </a:xfr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fr-FR" sz="3200" dirty="0">
                <a:solidFill>
                  <a:srgbClr val="C00000"/>
                </a:solidFill>
                <a:latin typeface="Calibri" panose="020F0502020204030204" pitchFamily="34" charset="0"/>
                <a:cs typeface="Calibri" panose="020F0502020204030204" pitchFamily="34" charset="0"/>
              </a:defRPr>
            </a:lvl1pPr>
          </a:lstStyle>
          <a:p>
            <a:pPr lvl="0"/>
            <a:r>
              <a:rPr lang="fr-FR" dirty="0"/>
              <a:t>Cliquez pour modifier le style du titre</a:t>
            </a:r>
          </a:p>
        </p:txBody>
      </p:sp>
    </p:spTree>
    <p:extLst>
      <p:ext uri="{BB962C8B-B14F-4D97-AF65-F5344CB8AC3E}">
        <p14:creationId xmlns:p14="http://schemas.microsoft.com/office/powerpoint/2010/main" val="94078936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lang="fr-FR" sz="3200" b="0" i="0" kern="1200" spc="-8" baseline="0" dirty="0">
                <a:solidFill>
                  <a:srgbClr val="C00000"/>
                </a:solidFill>
                <a:latin typeface="Calibri" panose="020F0502020204030204" pitchFamily="34" charset="0"/>
                <a:ea typeface="+mj-ea"/>
                <a:cs typeface="Calibri" panose="020F0502020204030204" pitchFamily="34" charset="0"/>
              </a:defRPr>
            </a:lvl1pPr>
          </a:lstStyle>
          <a:p>
            <a:r>
              <a:rPr lang="fr-FR" dirty="0"/>
              <a:t>Cliquez pour modifier le style du titre</a:t>
            </a:r>
          </a:p>
        </p:txBody>
      </p:sp>
      <p:sp>
        <p:nvSpPr>
          <p:cNvPr id="3" name="Espace réservé du texte 2"/>
          <p:cNvSpPr>
            <a:spLocks noGrp="1"/>
          </p:cNvSpPr>
          <p:nvPr>
            <p:ph type="body" idx="1"/>
          </p:nvPr>
        </p:nvSpPr>
        <p:spPr>
          <a:xfrm>
            <a:off x="963084" y="2906713"/>
            <a:ext cx="103632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fr-FR" dirty="0"/>
              <a:t>Cliquez pour modifier les styles du texte du masque</a:t>
            </a:r>
          </a:p>
        </p:txBody>
      </p:sp>
      <p:sp>
        <p:nvSpPr>
          <p:cNvPr id="4" name="Espace réservé de la date 3"/>
          <p:cNvSpPr>
            <a:spLocks noGrp="1"/>
          </p:cNvSpPr>
          <p:nvPr>
            <p:ph type="dt" sz="half" idx="10"/>
          </p:nvPr>
        </p:nvSpPr>
        <p:spPr>
          <a:xfrm>
            <a:off x="6432482" y="6526069"/>
            <a:ext cx="1945217" cy="207749"/>
          </a:xfrm>
          <a:prstGeom prst="rect">
            <a:avLst/>
          </a:prstGeom>
        </p:spPr>
        <p:txBody>
          <a:bodyPr/>
          <a:lstStyle>
            <a:lvl1pPr>
              <a:defRPr/>
            </a:lvl1pPr>
          </a:lstStyle>
          <a:p>
            <a:r>
              <a:rPr lang="fr-FR"/>
              <a:t>Date</a:t>
            </a:r>
          </a:p>
        </p:txBody>
      </p:sp>
      <p:sp>
        <p:nvSpPr>
          <p:cNvPr id="5" name="Espace réservé du pied de page 4"/>
          <p:cNvSpPr>
            <a:spLocks noGrp="1"/>
          </p:cNvSpPr>
          <p:nvPr>
            <p:ph type="ftr" sz="quarter" idx="11"/>
          </p:nvPr>
        </p:nvSpPr>
        <p:spPr>
          <a:xfrm>
            <a:off x="3515713" y="6526069"/>
            <a:ext cx="2220384" cy="207749"/>
          </a:xfrm>
          <a:prstGeom prst="rect">
            <a:avLst/>
          </a:prstGeom>
        </p:spPr>
        <p:txBody>
          <a:bodyPr/>
          <a:lstStyle>
            <a:lvl1pPr>
              <a:defRPr/>
            </a:lvl1pPr>
          </a:lstStyle>
          <a:p>
            <a:r>
              <a:rPr lang="fr-FR"/>
              <a:t>Titre de la présentation</a:t>
            </a:r>
          </a:p>
        </p:txBody>
      </p:sp>
      <p:sp>
        <p:nvSpPr>
          <p:cNvPr id="6" name="Espace réservé du numéro de diapositive 5"/>
          <p:cNvSpPr>
            <a:spLocks noGrp="1"/>
          </p:cNvSpPr>
          <p:nvPr>
            <p:ph type="sldNum" sz="quarter" idx="12"/>
          </p:nvPr>
        </p:nvSpPr>
        <p:spPr/>
        <p:txBody>
          <a:bodyPr/>
          <a:lstStyle>
            <a:lvl1pPr>
              <a:defRPr/>
            </a:lvl1pPr>
          </a:lstStyle>
          <a:p>
            <a:fld id="{A602F36A-EA58-480F-A158-3FBC380FFFE7}" type="slidenum">
              <a:rPr lang="fr-FR"/>
              <a:pPr/>
              <a:t>‹N°›</a:t>
            </a:fld>
            <a:endParaRPr lang="fr-FR"/>
          </a:p>
        </p:txBody>
      </p:sp>
      <p:sp>
        <p:nvSpPr>
          <p:cNvPr id="8" name="Titre 1"/>
          <p:cNvSpPr txBox="1">
            <a:spLocks/>
          </p:cNvSpPr>
          <p:nvPr userDrawn="1"/>
        </p:nvSpPr>
        <p:spPr bwMode="auto">
          <a:xfrm>
            <a:off x="334433" y="142875"/>
            <a:ext cx="9721851" cy="819150"/>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bodyPr>
          <a:lstStyle>
            <a:lvl1pPr algn="l" rtl="0" fontAlgn="base">
              <a:spcBef>
                <a:spcPct val="0"/>
              </a:spcBef>
              <a:spcAft>
                <a:spcPct val="0"/>
              </a:spcAft>
              <a:defRPr sz="2500" b="0" i="0" spc="-10" baseline="0">
                <a:solidFill>
                  <a:srgbClr val="FF0000"/>
                </a:solidFill>
                <a:latin typeface="Futura Medium"/>
                <a:ea typeface="+mj-ea"/>
                <a:cs typeface="Futura Condensed"/>
              </a:defRPr>
            </a:lvl1pPr>
            <a:lvl2pPr algn="l" rtl="0" fontAlgn="base">
              <a:spcBef>
                <a:spcPct val="0"/>
              </a:spcBef>
              <a:spcAft>
                <a:spcPct val="0"/>
              </a:spcAft>
              <a:defRPr sz="2000" b="1">
                <a:solidFill>
                  <a:schemeClr val="tx2"/>
                </a:solidFill>
                <a:latin typeface="Arial" charset="0"/>
              </a:defRPr>
            </a:lvl2pPr>
            <a:lvl3pPr algn="l" rtl="0" fontAlgn="base">
              <a:spcBef>
                <a:spcPct val="0"/>
              </a:spcBef>
              <a:spcAft>
                <a:spcPct val="0"/>
              </a:spcAft>
              <a:defRPr sz="2000" b="1">
                <a:solidFill>
                  <a:schemeClr val="tx2"/>
                </a:solidFill>
                <a:latin typeface="Arial" charset="0"/>
              </a:defRPr>
            </a:lvl3pPr>
            <a:lvl4pPr algn="l" rtl="0" fontAlgn="base">
              <a:spcBef>
                <a:spcPct val="0"/>
              </a:spcBef>
              <a:spcAft>
                <a:spcPct val="0"/>
              </a:spcAft>
              <a:defRPr sz="2000" b="1">
                <a:solidFill>
                  <a:schemeClr val="tx2"/>
                </a:solidFill>
                <a:latin typeface="Arial" charset="0"/>
              </a:defRPr>
            </a:lvl4pPr>
            <a:lvl5pPr algn="l" rtl="0" fontAlgn="base">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a:lstStyle>
          <a:p>
            <a:r>
              <a:rPr lang="fr-FR" sz="3200" b="0" i="0" kern="1200" spc="-8" baseline="0" dirty="0">
                <a:solidFill>
                  <a:srgbClr val="C00000"/>
                </a:solidFill>
                <a:latin typeface="Calibri" panose="020F0502020204030204" pitchFamily="34" charset="0"/>
                <a:ea typeface="+mj-ea"/>
                <a:cs typeface="Calibri" panose="020F0502020204030204" pitchFamily="34" charset="0"/>
              </a:rPr>
              <a:t>Cliquez pour modifier le style du titre</a:t>
            </a:r>
          </a:p>
        </p:txBody>
      </p:sp>
    </p:spTree>
    <p:extLst>
      <p:ext uri="{BB962C8B-B14F-4D97-AF65-F5344CB8AC3E}">
        <p14:creationId xmlns:p14="http://schemas.microsoft.com/office/powerpoint/2010/main" val="332055732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sz="half" idx="1"/>
          </p:nvPr>
        </p:nvSpPr>
        <p:spPr>
          <a:xfrm>
            <a:off x="334435" y="1314451"/>
            <a:ext cx="5659967" cy="5051425"/>
          </a:xfrm>
          <a:prstGeom prst="rect">
            <a:avLst/>
          </a:prstGeom>
        </p:spPr>
        <p:txBody>
          <a:bodyPr/>
          <a:lstStyle>
            <a:lvl1pPr>
              <a:buClr>
                <a:srgbClr val="C00000"/>
              </a:buClr>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marL="472679" indent="-214313">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a:defRPr sz="1350"/>
            </a:lvl3pPr>
            <a:lvl4pPr>
              <a:defRPr sz="1200"/>
            </a:lvl4pPr>
            <a:lvl5pPr>
              <a:defRPr sz="1050"/>
            </a:lvl5pPr>
            <a:lvl6pPr>
              <a:defRPr sz="1350"/>
            </a:lvl6pPr>
            <a:lvl7pPr>
              <a:defRPr sz="1350"/>
            </a:lvl7pPr>
            <a:lvl8pPr>
              <a:defRPr sz="1350"/>
            </a:lvl8pPr>
            <a:lvl9pPr>
              <a:defRPr sz="1350"/>
            </a:lvl9pPr>
          </a:lstStyle>
          <a:p>
            <a:pPr lvl="0"/>
            <a:r>
              <a:rPr lang="fr-FR" dirty="0"/>
              <a:t>Cliquez pour modifier les styles du texte du masque</a:t>
            </a:r>
          </a:p>
          <a:p>
            <a:pPr marL="472679" lvl="1" indent="-214313" algn="l" rtl="0" fontAlgn="base">
              <a:spcBef>
                <a:spcPct val="50000"/>
              </a:spcBef>
              <a:spcAft>
                <a:spcPct val="0"/>
              </a:spcAft>
              <a:buClr>
                <a:srgbClr val="C00000"/>
              </a:buClr>
              <a:buFont typeface="Arial Black" pitchFamily="34" charset="0"/>
              <a:buChar char="&gt;"/>
            </a:pPr>
            <a:r>
              <a:rPr lang="fr-FR" dirty="0"/>
              <a:t>Deuxième niveau</a:t>
            </a:r>
          </a:p>
        </p:txBody>
      </p:sp>
      <p:sp>
        <p:nvSpPr>
          <p:cNvPr id="4" name="Espace réservé du contenu 3"/>
          <p:cNvSpPr>
            <a:spLocks noGrp="1"/>
          </p:cNvSpPr>
          <p:nvPr>
            <p:ph sz="half" idx="2"/>
          </p:nvPr>
        </p:nvSpPr>
        <p:spPr>
          <a:xfrm>
            <a:off x="6197602" y="1314451"/>
            <a:ext cx="5659967" cy="5051425"/>
          </a:xfrm>
          <a:prstGeom prst="rect">
            <a:avLst/>
          </a:prstGeom>
        </p:spPr>
        <p:txBody>
          <a:bodyPr/>
          <a:lstStyle>
            <a:lvl1pPr>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marL="472679" indent="-214313">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a:defRPr sz="1350"/>
            </a:lvl3pPr>
            <a:lvl4pPr>
              <a:defRPr sz="1200"/>
            </a:lvl4pPr>
            <a:lvl5pPr>
              <a:defRPr sz="1050"/>
            </a:lvl5pPr>
            <a:lvl6pPr>
              <a:defRPr sz="1350"/>
            </a:lvl6pPr>
            <a:lvl7pPr>
              <a:defRPr sz="1350"/>
            </a:lvl7pPr>
            <a:lvl8pPr>
              <a:defRPr sz="1350"/>
            </a:lvl8pPr>
            <a:lvl9pPr>
              <a:defRPr sz="1350"/>
            </a:lvl9pPr>
          </a:lstStyle>
          <a:p>
            <a:pPr lvl="0"/>
            <a:r>
              <a:rPr lang="fr-FR" dirty="0"/>
              <a:t>Cliquez pour modifier les styles du texte du masque</a:t>
            </a:r>
          </a:p>
          <a:p>
            <a:pPr marL="472679" lvl="1" indent="-214313" algn="l" rtl="0" fontAlgn="base">
              <a:spcBef>
                <a:spcPct val="50000"/>
              </a:spcBef>
              <a:spcAft>
                <a:spcPct val="0"/>
              </a:spcAft>
              <a:buClr>
                <a:srgbClr val="C00000"/>
              </a:buClr>
              <a:buFont typeface="Arial Black" pitchFamily="34" charset="0"/>
              <a:buChar char="&gt;"/>
            </a:pPr>
            <a:r>
              <a:rPr lang="fr-FR" dirty="0"/>
              <a:t>Deuxième niveau</a:t>
            </a:r>
          </a:p>
        </p:txBody>
      </p:sp>
      <p:sp>
        <p:nvSpPr>
          <p:cNvPr id="5" name="Espace réservé de la date 4"/>
          <p:cNvSpPr>
            <a:spLocks noGrp="1"/>
          </p:cNvSpPr>
          <p:nvPr>
            <p:ph type="dt" sz="half" idx="10"/>
          </p:nvPr>
        </p:nvSpPr>
        <p:spPr>
          <a:xfrm>
            <a:off x="6432482" y="6526069"/>
            <a:ext cx="1945217" cy="207749"/>
          </a:xfrm>
          <a:prstGeom prst="rect">
            <a:avLst/>
          </a:prstGeom>
        </p:spPr>
        <p:txBody>
          <a:bodyPr/>
          <a:lstStyle>
            <a:lvl1pPr>
              <a:defRPr/>
            </a:lvl1pPr>
          </a:lstStyle>
          <a:p>
            <a:r>
              <a:rPr lang="fr-FR"/>
              <a:t>Date</a:t>
            </a:r>
          </a:p>
        </p:txBody>
      </p:sp>
      <p:sp>
        <p:nvSpPr>
          <p:cNvPr id="6" name="Espace réservé du pied de page 5"/>
          <p:cNvSpPr>
            <a:spLocks noGrp="1"/>
          </p:cNvSpPr>
          <p:nvPr>
            <p:ph type="ftr" sz="quarter" idx="11"/>
          </p:nvPr>
        </p:nvSpPr>
        <p:spPr>
          <a:xfrm>
            <a:off x="3515713" y="6526069"/>
            <a:ext cx="2220384" cy="207749"/>
          </a:xfrm>
          <a:prstGeom prst="rect">
            <a:avLst/>
          </a:prstGeom>
        </p:spPr>
        <p:txBody>
          <a:bodyPr/>
          <a:lstStyle>
            <a:lvl1pPr>
              <a:defRPr/>
            </a:lvl1pPr>
          </a:lstStyle>
          <a:p>
            <a:r>
              <a:rPr lang="fr-FR"/>
              <a:t>Titre de la présentation</a:t>
            </a:r>
          </a:p>
        </p:txBody>
      </p:sp>
      <p:sp>
        <p:nvSpPr>
          <p:cNvPr id="7" name="Espace réservé du numéro de diapositive 6"/>
          <p:cNvSpPr>
            <a:spLocks noGrp="1"/>
          </p:cNvSpPr>
          <p:nvPr>
            <p:ph type="sldNum" sz="quarter" idx="12"/>
          </p:nvPr>
        </p:nvSpPr>
        <p:spPr/>
        <p:txBody>
          <a:bodyPr/>
          <a:lstStyle>
            <a:lvl1pPr>
              <a:defRPr/>
            </a:lvl1pPr>
          </a:lstStyle>
          <a:p>
            <a:fld id="{F259DBF1-7355-4F39-A5A9-1A772423D7A5}" type="slidenum">
              <a:rPr lang="fr-FR"/>
              <a:pPr/>
              <a:t>‹N°›</a:t>
            </a:fld>
            <a:endParaRPr lang="fr-FR"/>
          </a:p>
        </p:txBody>
      </p:sp>
    </p:spTree>
    <p:extLst>
      <p:ext uri="{BB962C8B-B14F-4D97-AF65-F5344CB8AC3E}">
        <p14:creationId xmlns:p14="http://schemas.microsoft.com/office/powerpoint/2010/main" val="335601053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09600" y="1535113"/>
            <a:ext cx="5386917" cy="639762"/>
          </a:xfrm>
          <a:prstGeom prst="rect">
            <a:avLst/>
          </a:prstGeom>
        </p:spPr>
        <p:txBody>
          <a:bodyPr anchor="b"/>
          <a:lstStyle>
            <a:lvl1pPr marL="0" indent="0">
              <a:buNone/>
              <a:defRPr lang="fr-FR" sz="1800" b="0" i="0" spc="-8" baseline="0" dirty="0">
                <a:solidFill>
                  <a:srgbClr val="C00000"/>
                </a:solidFill>
                <a:latin typeface="Calibri" panose="020F0502020204030204" pitchFamily="34" charset="0"/>
                <a:ea typeface="+mj-ea"/>
                <a:cs typeface="Calibri" panose="020F050202020403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4" name="Espace réservé du contenu 3"/>
          <p:cNvSpPr>
            <a:spLocks noGrp="1"/>
          </p:cNvSpPr>
          <p:nvPr>
            <p:ph sz="half" idx="2"/>
          </p:nvPr>
        </p:nvSpPr>
        <p:spPr>
          <a:xfrm>
            <a:off x="609600" y="2268022"/>
            <a:ext cx="5386917" cy="3951288"/>
          </a:xfrm>
          <a:prstGeom prst="rect">
            <a:avLst/>
          </a:prstGeom>
        </p:spPr>
        <p:txBody>
          <a:bodyPr/>
          <a:lstStyle>
            <a:lvl1pPr>
              <a:buClr>
                <a:srgbClr val="C00000"/>
              </a:buClr>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a:buClr>
                <a:srgbClr val="C00000"/>
              </a:buCl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dirty="0"/>
              <a:t>Cliquez pour modifier les styles du texte du masque</a:t>
            </a:r>
          </a:p>
          <a:p>
            <a:pPr lvl="1"/>
            <a:r>
              <a:rPr lang="fr-FR" dirty="0"/>
              <a:t>Deuxième niveau</a:t>
            </a:r>
          </a:p>
        </p:txBody>
      </p:sp>
      <p:sp>
        <p:nvSpPr>
          <p:cNvPr id="5" name="Espace réservé du texte 4"/>
          <p:cNvSpPr>
            <a:spLocks noGrp="1"/>
          </p:cNvSpPr>
          <p:nvPr>
            <p:ph type="body" sz="quarter" idx="3"/>
          </p:nvPr>
        </p:nvSpPr>
        <p:spPr>
          <a:xfrm>
            <a:off x="6193369" y="1535113"/>
            <a:ext cx="5389033" cy="639762"/>
          </a:xfrm>
          <a:prstGeom prst="rect">
            <a:avLst/>
          </a:prstGeom>
        </p:spPr>
        <p:txBody>
          <a:bodyPr anchor="b"/>
          <a:lstStyle>
            <a:lvl1pPr marL="0" indent="0">
              <a:buNone/>
              <a:defRPr lang="fr-FR" sz="1800" b="0" i="0" spc="-8" baseline="0" dirty="0">
                <a:solidFill>
                  <a:srgbClr val="C00000"/>
                </a:solidFill>
                <a:latin typeface="Calibri" panose="020F0502020204030204" pitchFamily="34" charset="0"/>
                <a:ea typeface="+mj-ea"/>
                <a:cs typeface="Calibri" panose="020F050202020403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6" name="Espace réservé du contenu 5"/>
          <p:cNvSpPr>
            <a:spLocks noGrp="1"/>
          </p:cNvSpPr>
          <p:nvPr>
            <p:ph sz="quarter" idx="4"/>
          </p:nvPr>
        </p:nvSpPr>
        <p:spPr>
          <a:xfrm>
            <a:off x="6193369" y="2268022"/>
            <a:ext cx="5389033" cy="3951288"/>
          </a:xfrm>
          <a:prstGeom prst="rect">
            <a:avLst/>
          </a:prstGeom>
        </p:spPr>
        <p:txBody>
          <a:bodyPr/>
          <a:lstStyle>
            <a:lvl1pPr marL="257175" indent="-257175">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marL="472679" indent="-214313">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a:defRPr sz="1350"/>
            </a:lvl3pPr>
            <a:lvl4pPr>
              <a:defRPr sz="1200"/>
            </a:lvl4pPr>
            <a:lvl5pPr>
              <a:defRPr sz="1200"/>
            </a:lvl5pPr>
            <a:lvl6pPr>
              <a:defRPr sz="1200"/>
            </a:lvl6pPr>
            <a:lvl7pPr>
              <a:defRPr sz="1200"/>
            </a:lvl7pPr>
            <a:lvl8pPr>
              <a:defRPr sz="1200"/>
            </a:lvl8pPr>
            <a:lvl9pPr>
              <a:defRPr sz="1200"/>
            </a:lvl9pPr>
          </a:lstStyle>
          <a:p>
            <a:pPr marL="257175" lvl="0" indent="-257175" algn="l" rtl="0" fontAlgn="base">
              <a:spcBef>
                <a:spcPct val="100000"/>
              </a:spcBef>
              <a:spcAft>
                <a:spcPct val="0"/>
              </a:spcAft>
              <a:buClr>
                <a:srgbClr val="C00000"/>
              </a:buClr>
              <a:buFont typeface="Wingdings" pitchFamily="2" charset="2"/>
              <a:buChar char="n"/>
            </a:pPr>
            <a:r>
              <a:rPr lang="fr-FR" dirty="0"/>
              <a:t>Cliquez pour modifier les styles du texte du masque</a:t>
            </a:r>
          </a:p>
          <a:p>
            <a:pPr marL="472679" lvl="1" indent="-214313" algn="l" rtl="0" fontAlgn="base">
              <a:spcBef>
                <a:spcPct val="50000"/>
              </a:spcBef>
              <a:spcAft>
                <a:spcPct val="0"/>
              </a:spcAft>
              <a:buClr>
                <a:srgbClr val="C00000"/>
              </a:buClr>
              <a:buFont typeface="Arial Black" pitchFamily="34" charset="0"/>
              <a:buChar char="&gt;"/>
            </a:pPr>
            <a:r>
              <a:rPr lang="fr-FR" dirty="0"/>
              <a:t>Deuxième niveau</a:t>
            </a:r>
          </a:p>
        </p:txBody>
      </p:sp>
      <p:sp>
        <p:nvSpPr>
          <p:cNvPr id="7" name="Espace réservé de la date 6"/>
          <p:cNvSpPr>
            <a:spLocks noGrp="1"/>
          </p:cNvSpPr>
          <p:nvPr>
            <p:ph type="dt" sz="half" idx="10"/>
          </p:nvPr>
        </p:nvSpPr>
        <p:spPr>
          <a:xfrm>
            <a:off x="6432482" y="6526069"/>
            <a:ext cx="1945217" cy="207749"/>
          </a:xfrm>
          <a:prstGeom prst="rect">
            <a:avLst/>
          </a:prstGeom>
        </p:spPr>
        <p:txBody>
          <a:bodyPr/>
          <a:lstStyle>
            <a:lvl1pPr>
              <a:defRPr/>
            </a:lvl1pPr>
          </a:lstStyle>
          <a:p>
            <a:r>
              <a:rPr lang="fr-FR"/>
              <a:t>Date</a:t>
            </a:r>
          </a:p>
        </p:txBody>
      </p:sp>
      <p:sp>
        <p:nvSpPr>
          <p:cNvPr id="8" name="Espace réservé du pied de page 7"/>
          <p:cNvSpPr>
            <a:spLocks noGrp="1"/>
          </p:cNvSpPr>
          <p:nvPr>
            <p:ph type="ftr" sz="quarter" idx="11"/>
          </p:nvPr>
        </p:nvSpPr>
        <p:spPr>
          <a:xfrm>
            <a:off x="3515713" y="6526069"/>
            <a:ext cx="2220384" cy="207749"/>
          </a:xfrm>
          <a:prstGeom prst="rect">
            <a:avLst/>
          </a:prstGeom>
        </p:spPr>
        <p:txBody>
          <a:bodyPr/>
          <a:lstStyle>
            <a:lvl1pPr>
              <a:defRPr/>
            </a:lvl1pPr>
          </a:lstStyle>
          <a:p>
            <a:r>
              <a:rPr lang="fr-FR"/>
              <a:t>Titre de la présentation</a:t>
            </a:r>
          </a:p>
        </p:txBody>
      </p:sp>
      <p:sp>
        <p:nvSpPr>
          <p:cNvPr id="9" name="Espace réservé du numéro de diapositive 8"/>
          <p:cNvSpPr>
            <a:spLocks noGrp="1"/>
          </p:cNvSpPr>
          <p:nvPr>
            <p:ph type="sldNum" sz="quarter" idx="12"/>
          </p:nvPr>
        </p:nvSpPr>
        <p:spPr/>
        <p:txBody>
          <a:bodyPr/>
          <a:lstStyle>
            <a:lvl1pPr>
              <a:defRPr/>
            </a:lvl1pPr>
          </a:lstStyle>
          <a:p>
            <a:fld id="{DE70C805-644E-4EF2-B7AF-E9CC2D605FE2}" type="slidenum">
              <a:rPr lang="fr-FR"/>
              <a:pPr/>
              <a:t>‹N°›</a:t>
            </a:fld>
            <a:endParaRPr lang="fr-FR"/>
          </a:p>
        </p:txBody>
      </p:sp>
      <p:sp>
        <p:nvSpPr>
          <p:cNvPr id="10" name="Titre 1"/>
          <p:cNvSpPr>
            <a:spLocks noGrp="1"/>
          </p:cNvSpPr>
          <p:nvPr>
            <p:ph type="title"/>
          </p:nvPr>
        </p:nvSpPr>
        <p:spPr>
          <a:xfrm>
            <a:off x="334433" y="142875"/>
            <a:ext cx="9721851" cy="819150"/>
          </a:xfrm>
        </p:spPr>
        <p:txBody>
          <a:bodyPr/>
          <a:lstStyle/>
          <a:p>
            <a:r>
              <a:rPr lang="fr-FR" dirty="0"/>
              <a:t>Cliquez pour modifier le style du titre</a:t>
            </a:r>
          </a:p>
        </p:txBody>
      </p:sp>
    </p:spTree>
    <p:extLst>
      <p:ext uri="{BB962C8B-B14F-4D97-AF65-F5344CB8AC3E}">
        <p14:creationId xmlns:p14="http://schemas.microsoft.com/office/powerpoint/2010/main" val="422324073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e la date 2"/>
          <p:cNvSpPr>
            <a:spLocks noGrp="1"/>
          </p:cNvSpPr>
          <p:nvPr>
            <p:ph type="dt" sz="half" idx="10"/>
          </p:nvPr>
        </p:nvSpPr>
        <p:spPr>
          <a:xfrm>
            <a:off x="6432482" y="6526069"/>
            <a:ext cx="1945217" cy="207749"/>
          </a:xfrm>
          <a:prstGeom prst="rect">
            <a:avLst/>
          </a:prstGeom>
        </p:spPr>
        <p:txBody>
          <a:bodyPr/>
          <a:lstStyle>
            <a:lvl1pPr>
              <a:defRPr/>
            </a:lvl1pPr>
          </a:lstStyle>
          <a:p>
            <a:r>
              <a:rPr lang="fr-FR"/>
              <a:t>Date</a:t>
            </a:r>
          </a:p>
        </p:txBody>
      </p:sp>
      <p:sp>
        <p:nvSpPr>
          <p:cNvPr id="4" name="Espace réservé du pied de page 3"/>
          <p:cNvSpPr>
            <a:spLocks noGrp="1"/>
          </p:cNvSpPr>
          <p:nvPr>
            <p:ph type="ftr" sz="quarter" idx="11"/>
          </p:nvPr>
        </p:nvSpPr>
        <p:spPr>
          <a:xfrm>
            <a:off x="3515713" y="6526069"/>
            <a:ext cx="2220384" cy="207749"/>
          </a:xfrm>
          <a:prstGeom prst="rect">
            <a:avLst/>
          </a:prstGeom>
        </p:spPr>
        <p:txBody>
          <a:bodyPr/>
          <a:lstStyle>
            <a:lvl1pPr>
              <a:defRPr/>
            </a:lvl1pPr>
          </a:lstStyle>
          <a:p>
            <a:r>
              <a:rPr lang="fr-FR"/>
              <a:t>Titre de la présentation</a:t>
            </a:r>
          </a:p>
        </p:txBody>
      </p:sp>
      <p:sp>
        <p:nvSpPr>
          <p:cNvPr id="5" name="Espace réservé du numéro de diapositive 4"/>
          <p:cNvSpPr>
            <a:spLocks noGrp="1"/>
          </p:cNvSpPr>
          <p:nvPr>
            <p:ph type="sldNum" sz="quarter" idx="12"/>
          </p:nvPr>
        </p:nvSpPr>
        <p:spPr/>
        <p:txBody>
          <a:bodyPr/>
          <a:lstStyle>
            <a:lvl1pPr>
              <a:defRPr/>
            </a:lvl1pPr>
          </a:lstStyle>
          <a:p>
            <a:fld id="{92EB0D78-897D-4F41-BE8C-674AD366160E}" type="slidenum">
              <a:rPr lang="fr-FR"/>
              <a:pPr/>
              <a:t>‹N°›</a:t>
            </a:fld>
            <a:endParaRPr lang="fr-FR"/>
          </a:p>
        </p:txBody>
      </p:sp>
      <p:sp>
        <p:nvSpPr>
          <p:cNvPr id="6" name="Espace réservé du contenu 2">
            <a:extLst>
              <a:ext uri="{FF2B5EF4-FFF2-40B4-BE49-F238E27FC236}">
                <a16:creationId xmlns:a16="http://schemas.microsoft.com/office/drawing/2014/main" id="{9DC65202-6FE4-4D02-A71A-2D1DE39790A1}"/>
              </a:ext>
            </a:extLst>
          </p:cNvPr>
          <p:cNvSpPr>
            <a:spLocks noGrp="1"/>
          </p:cNvSpPr>
          <p:nvPr>
            <p:ph idx="1"/>
          </p:nvPr>
        </p:nvSpPr>
        <p:spPr>
          <a:xfrm>
            <a:off x="334435" y="1314451"/>
            <a:ext cx="11523133" cy="5051425"/>
          </a:xfrm>
          <a:prstGeom prst="rect">
            <a:avLst/>
          </a:prstGeom>
        </p:spPr>
        <p:txBody>
          <a:bodyPr/>
          <a:lstStyle>
            <a:lvl1pPr>
              <a:buClr>
                <a:srgbClr val="C00000"/>
              </a:buClr>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a:buClr>
                <a:srgbClr val="C00000"/>
              </a:buCl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a:buClr>
                <a:srgbClr val="C00000"/>
              </a:buCl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3pPr>
            <a:lvl4pP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4pPr>
            <a:lvl5pP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Tree>
    <p:extLst>
      <p:ext uri="{BB962C8B-B14F-4D97-AF65-F5344CB8AC3E}">
        <p14:creationId xmlns:p14="http://schemas.microsoft.com/office/powerpoint/2010/main" val="243798896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noFill/>
        </p:spPr>
        <p:txBody>
          <a:bodyPr/>
          <a:lstStyle>
            <a:lvl1pPr>
              <a:buClr>
                <a:srgbClr val="C00000"/>
              </a:buClr>
              <a:defRPr>
                <a:solidFill>
                  <a:srgbClr val="7F7F7F"/>
                </a:solidFill>
                <a:latin typeface="Calibri" panose="020F0502020204030204" pitchFamily="34" charset="0"/>
                <a:cs typeface="Calibri" panose="020F0502020204030204" pitchFamily="34" charset="0"/>
              </a:defRPr>
            </a:lvl1pPr>
            <a:lvl2pPr>
              <a:buClr>
                <a:srgbClr val="C00000"/>
              </a:buClr>
              <a:defRPr>
                <a:solidFill>
                  <a:srgbClr val="7F7F7F"/>
                </a:solidFill>
                <a:latin typeface="Calibri" panose="020F0502020204030204" pitchFamily="34" charset="0"/>
                <a:cs typeface="Calibri" panose="020F0502020204030204" pitchFamily="34" charset="0"/>
              </a:defRPr>
            </a:lvl2pPr>
            <a:lvl3pPr>
              <a:buClr>
                <a:srgbClr val="C00000"/>
              </a:buClr>
              <a:defRPr>
                <a:solidFill>
                  <a:srgbClr val="7F7F7F"/>
                </a:solidFill>
                <a:latin typeface="Calibri" panose="020F0502020204030204" pitchFamily="34" charset="0"/>
                <a:cs typeface="Calibri" panose="020F0502020204030204" pitchFamily="34" charset="0"/>
              </a:defRPr>
            </a:lvl3pPr>
            <a:lvl4pPr>
              <a:defRPr>
                <a:solidFill>
                  <a:srgbClr val="7F7F7F"/>
                </a:solidFill>
                <a:latin typeface="Calibri" panose="020F0502020204030204" pitchFamily="34" charset="0"/>
                <a:cs typeface="Calibri" panose="020F0502020204030204" pitchFamily="34" charset="0"/>
              </a:defRPr>
            </a:lvl4pPr>
            <a:lvl5pPr>
              <a:defRPr>
                <a:solidFill>
                  <a:srgbClr val="7F7F7F"/>
                </a:solidFill>
                <a:latin typeface="Calibri" panose="020F0502020204030204" pitchFamily="34" charset="0"/>
                <a:cs typeface="Calibri" panose="020F050202020403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6" name="Espace réservé du numéro de diapositive 5"/>
          <p:cNvSpPr>
            <a:spLocks noGrp="1"/>
          </p:cNvSpPr>
          <p:nvPr>
            <p:ph type="sldNum" sz="quarter" idx="12"/>
          </p:nvPr>
        </p:nvSpPr>
        <p:spPr>
          <a:xfrm>
            <a:off x="11076518" y="6489341"/>
            <a:ext cx="781049" cy="244475"/>
          </a:xfrm>
          <a:prstGeom prst="rect">
            <a:avLst/>
          </a:prstGeom>
        </p:spPr>
        <p:txBody>
          <a:bodyPr/>
          <a:lstStyle>
            <a:lvl1pPr>
              <a:defRPr/>
            </a:lvl1pPr>
          </a:lstStyle>
          <a:p>
            <a:fld id="{1DDA0034-7301-40ED-B106-623CC4595165}" type="slidenum">
              <a:rPr lang="fr-FR" smtClean="0"/>
              <a:t>‹N°›</a:t>
            </a:fld>
            <a:endParaRPr lang="fr-FR"/>
          </a:p>
        </p:txBody>
      </p:sp>
      <p:sp>
        <p:nvSpPr>
          <p:cNvPr id="8" name="Titre 1"/>
          <p:cNvSpPr>
            <a:spLocks noGrp="1"/>
          </p:cNvSpPr>
          <p:nvPr>
            <p:ph type="title"/>
          </p:nvPr>
        </p:nvSpPr>
        <p:spPr>
          <a:xfrm>
            <a:off x="334433" y="142875"/>
            <a:ext cx="9721851" cy="819150"/>
          </a:xfrm>
        </p:spPr>
        <p:txBody>
          <a:bodyPr/>
          <a:lstStyle>
            <a:lvl1pPr>
              <a:defRPr sz="3200">
                <a:solidFill>
                  <a:srgbClr val="C00000"/>
                </a:solidFill>
                <a:latin typeface="Calibri" panose="020F0502020204030204" pitchFamily="34" charset="0"/>
                <a:cs typeface="Calibri" panose="020F0502020204030204" pitchFamily="34" charset="0"/>
              </a:defRPr>
            </a:lvl1pPr>
          </a:lstStyle>
          <a:p>
            <a:r>
              <a:rPr lang="fr-FR" dirty="0"/>
              <a:t>Modifiez le style du titre</a:t>
            </a:r>
          </a:p>
        </p:txBody>
      </p:sp>
      <p:sp>
        <p:nvSpPr>
          <p:cNvPr id="10" name="Rectangle 7"/>
          <p:cNvSpPr>
            <a:spLocks noGrp="1" noChangeArrowheads="1"/>
          </p:cNvSpPr>
          <p:nvPr>
            <p:ph type="dt" sz="half" idx="2"/>
          </p:nvPr>
        </p:nvSpPr>
        <p:spPr bwMode="auto">
          <a:xfrm>
            <a:off x="6432481" y="6489341"/>
            <a:ext cx="1945217" cy="244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000" b="0" kern="0" spc="-10">
                <a:solidFill>
                  <a:srgbClr val="7F7F7F"/>
                </a:solidFill>
                <a:latin typeface="Futura"/>
                <a:cs typeface="Futura"/>
              </a:defRPr>
            </a:lvl1pPr>
          </a:lstStyle>
          <a:p>
            <a:fld id="{27D7E4B7-1680-438B-B4F6-77833134173D}" type="datetimeFigureOut">
              <a:rPr lang="fr-FR" smtClean="0"/>
              <a:t>24/06/2021</a:t>
            </a:fld>
            <a:endParaRPr lang="fr-FR"/>
          </a:p>
        </p:txBody>
      </p:sp>
      <p:sp>
        <p:nvSpPr>
          <p:cNvPr id="11" name="Rectangle 8"/>
          <p:cNvSpPr>
            <a:spLocks noGrp="1" noChangeArrowheads="1"/>
          </p:cNvSpPr>
          <p:nvPr>
            <p:ph type="ftr" sz="quarter" idx="3"/>
          </p:nvPr>
        </p:nvSpPr>
        <p:spPr bwMode="auto">
          <a:xfrm>
            <a:off x="3515713" y="6489341"/>
            <a:ext cx="2220384" cy="244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000" b="0" kern="0" spc="-10">
                <a:solidFill>
                  <a:srgbClr val="7F7F7F"/>
                </a:solidFill>
                <a:latin typeface="Futura"/>
                <a:cs typeface="Futura"/>
              </a:defRPr>
            </a:lvl1pPr>
          </a:lstStyle>
          <a:p>
            <a:endParaRPr lang="fr-FR"/>
          </a:p>
        </p:txBody>
      </p:sp>
    </p:spTree>
    <p:extLst>
      <p:ext uri="{BB962C8B-B14F-4D97-AF65-F5344CB8AC3E}">
        <p14:creationId xmlns:p14="http://schemas.microsoft.com/office/powerpoint/2010/main" val="383882373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RE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3D3F35-DBA0-4DF2-9B30-CFF7447368D6}"/>
              </a:ext>
            </a:extLst>
          </p:cNvPr>
          <p:cNvSpPr/>
          <p:nvPr userDrawn="1"/>
        </p:nvSpPr>
        <p:spPr>
          <a:xfrm>
            <a:off x="0" y="0"/>
            <a:ext cx="12192000" cy="5467350"/>
          </a:xfrm>
          <a:prstGeom prst="rect">
            <a:avLst/>
          </a:prstGeom>
          <a:solidFill>
            <a:srgbClr val="C00000"/>
          </a:solidFill>
          <a:ln w="127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indent="0" algn="l">
              <a:buClr>
                <a:schemeClr val="bg1"/>
              </a:buClr>
              <a:buFont typeface="Arial" panose="020B0604020202020204" pitchFamily="34" charset="0"/>
              <a:buNone/>
            </a:pPr>
            <a:endParaRPr lang="en-US" sz="900" dirty="0">
              <a:solidFill>
                <a:schemeClr val="bg1"/>
              </a:solidFill>
              <a:latin typeface="Arial" panose="020B0604020202020204" pitchFamily="34" charset="0"/>
              <a:cs typeface="Arial" panose="020B0604020202020204" pitchFamily="34" charset="0"/>
            </a:endParaRPr>
          </a:p>
        </p:txBody>
      </p:sp>
      <p:sp>
        <p:nvSpPr>
          <p:cNvPr id="2" name="Titre 3">
            <a:extLst>
              <a:ext uri="{FF2B5EF4-FFF2-40B4-BE49-F238E27FC236}">
                <a16:creationId xmlns:a16="http://schemas.microsoft.com/office/drawing/2014/main" id="{CFC06811-1616-4F9C-BA7E-A18936235B6D}"/>
              </a:ext>
            </a:extLst>
          </p:cNvPr>
          <p:cNvSpPr>
            <a:spLocks noGrp="1"/>
          </p:cNvSpPr>
          <p:nvPr>
            <p:ph type="title" hasCustomPrompt="1"/>
          </p:nvPr>
        </p:nvSpPr>
        <p:spPr>
          <a:xfrm>
            <a:off x="1885450" y="3032504"/>
            <a:ext cx="10306551" cy="1467778"/>
          </a:xfrm>
          <a:prstGeom prst="flowChartProcess">
            <a:avLst/>
          </a:prstGeom>
          <a:noFill/>
        </p:spPr>
        <p:txBody>
          <a:bodyPr vert="horz" lIns="180000" tIns="45720" rIns="180000" bIns="45720" rtlCol="0" anchor="ctr">
            <a:noAutofit/>
          </a:bodyPr>
          <a:lstStyle>
            <a:lvl1pPr>
              <a:defRPr lang="fr-FR" sz="4800" b="1" i="0" cap="none" baseline="0" dirty="0">
                <a:solidFill>
                  <a:schemeClr val="bg1"/>
                </a:solidFill>
                <a:latin typeface="Calibri" panose="020F0502020204030204" pitchFamily="34" charset="0"/>
                <a:cs typeface="Calibri" panose="020F0502020204030204" pitchFamily="34" charset="0"/>
              </a:defRPr>
            </a:lvl1pPr>
          </a:lstStyle>
          <a:p>
            <a:pPr marL="0" lvl="0"/>
            <a:r>
              <a:rPr lang="fr-FR" dirty="0"/>
              <a:t>MODIFIEZ LE STYLE DU TITRE</a:t>
            </a:r>
          </a:p>
        </p:txBody>
      </p:sp>
      <p:sp>
        <p:nvSpPr>
          <p:cNvPr id="9" name="Text Placeholder 7">
            <a:extLst>
              <a:ext uri="{FF2B5EF4-FFF2-40B4-BE49-F238E27FC236}">
                <a16:creationId xmlns:a16="http://schemas.microsoft.com/office/drawing/2014/main" id="{90626770-E693-476D-9DC6-6860AF9B2242}"/>
              </a:ext>
            </a:extLst>
          </p:cNvPr>
          <p:cNvSpPr>
            <a:spLocks noGrp="1"/>
          </p:cNvSpPr>
          <p:nvPr>
            <p:ph type="body" sz="quarter" idx="10" hasCustomPrompt="1"/>
          </p:nvPr>
        </p:nvSpPr>
        <p:spPr>
          <a:xfrm>
            <a:off x="204281" y="3032506"/>
            <a:ext cx="1595336" cy="1487233"/>
          </a:xfrm>
          <a:prstGeom prst="rect">
            <a:avLst/>
          </a:prstGeom>
        </p:spPr>
        <p:txBody>
          <a:bodyPr anchor="ctr"/>
          <a:lstStyle>
            <a:lvl1pPr marL="0" indent="0" algn="r" defTabSz="514350" rtl="0" eaLnBrk="1" latinLnBrk="0" hangingPunct="1">
              <a:spcBef>
                <a:spcPct val="0"/>
              </a:spcBef>
              <a:buNone/>
              <a:defRPr kumimoji="0" lang="fr-FR" sz="6000" b="0" i="0" u="none" strike="noStrike" kern="1200" cap="none" spc="0" normalizeH="0" baseline="0" dirty="0">
                <a:ln>
                  <a:noFill/>
                </a:ln>
                <a:solidFill>
                  <a:schemeClr val="bg1"/>
                </a:solidFill>
                <a:effectLst/>
                <a:uLnTx/>
                <a:uFillTx/>
                <a:latin typeface="+mj-lt"/>
                <a:ea typeface="+mn-ea"/>
                <a:cs typeface="Arial" panose="020B0604020202020204" pitchFamily="34" charset="0"/>
              </a:defRPr>
            </a:lvl1pPr>
          </a:lstStyle>
          <a:p>
            <a:pPr lvl="0"/>
            <a:r>
              <a:rPr lang="en-US" dirty="0"/>
              <a:t>#</a:t>
            </a:r>
            <a:endParaRPr lang="fr-FR" dirty="0"/>
          </a:p>
        </p:txBody>
      </p:sp>
      <p:grpSp>
        <p:nvGrpSpPr>
          <p:cNvPr id="13" name="Grouper 2">
            <a:extLst>
              <a:ext uri="{FF2B5EF4-FFF2-40B4-BE49-F238E27FC236}">
                <a16:creationId xmlns:a16="http://schemas.microsoft.com/office/drawing/2014/main" id="{BEC82FC6-7B95-41AC-B3AB-47A4ABB43CCB}"/>
              </a:ext>
            </a:extLst>
          </p:cNvPr>
          <p:cNvGrpSpPr/>
          <p:nvPr userDrawn="1"/>
        </p:nvGrpSpPr>
        <p:grpSpPr>
          <a:xfrm>
            <a:off x="9750499" y="6349003"/>
            <a:ext cx="2237220" cy="449044"/>
            <a:chOff x="7111508" y="589156"/>
            <a:chExt cx="1677915" cy="352012"/>
          </a:xfrm>
        </p:grpSpPr>
        <p:pic>
          <p:nvPicPr>
            <p:cNvPr id="14" name="Image 10">
              <a:extLst>
                <a:ext uri="{FF2B5EF4-FFF2-40B4-BE49-F238E27FC236}">
                  <a16:creationId xmlns:a16="http://schemas.microsoft.com/office/drawing/2014/main" id="{D6BA9553-6E7D-4DB9-9732-9356332DE25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b="26367"/>
            <a:stretch/>
          </p:blipFill>
          <p:spPr>
            <a:xfrm>
              <a:off x="7111508" y="589156"/>
              <a:ext cx="1677915" cy="274557"/>
            </a:xfrm>
            <a:prstGeom prst="rect">
              <a:avLst/>
            </a:prstGeom>
          </p:spPr>
        </p:pic>
        <p:sp>
          <p:nvSpPr>
            <p:cNvPr id="15" name="Rectangle 14">
              <a:extLst>
                <a:ext uri="{FF2B5EF4-FFF2-40B4-BE49-F238E27FC236}">
                  <a16:creationId xmlns:a16="http://schemas.microsoft.com/office/drawing/2014/main" id="{FA7DFA13-2E34-45A6-B2B5-A7C61C079404}"/>
                </a:ext>
              </a:extLst>
            </p:cNvPr>
            <p:cNvSpPr/>
            <p:nvPr userDrawn="1"/>
          </p:nvSpPr>
          <p:spPr>
            <a:xfrm>
              <a:off x="7834838" y="843189"/>
              <a:ext cx="495028" cy="97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grpSp>
    </p:spTree>
    <p:extLst>
      <p:ext uri="{BB962C8B-B14F-4D97-AF65-F5344CB8AC3E}">
        <p14:creationId xmlns:p14="http://schemas.microsoft.com/office/powerpoint/2010/main" val="1742351135"/>
      </p:ext>
    </p:extLst>
  </p:cSld>
  <p:clrMapOvr>
    <a:masterClrMapping/>
  </p:clrMapOvr>
  <p:transition>
    <p:wipe dir="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4433" y="142875"/>
            <a:ext cx="9721851" cy="819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a:t>Cliquez ici pour modifier le texte</a:t>
            </a:r>
          </a:p>
        </p:txBody>
      </p:sp>
      <p:sp>
        <p:nvSpPr>
          <p:cNvPr id="1033" name="Rectangle 9"/>
          <p:cNvSpPr>
            <a:spLocks noGrp="1" noChangeArrowheads="1"/>
          </p:cNvSpPr>
          <p:nvPr>
            <p:ph type="sldNum" sz="quarter" idx="4"/>
          </p:nvPr>
        </p:nvSpPr>
        <p:spPr bwMode="auto">
          <a:xfrm>
            <a:off x="11076520" y="6526069"/>
            <a:ext cx="781049" cy="2077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750" kern="0" spc="-8">
                <a:solidFill>
                  <a:srgbClr val="7F7F7F"/>
                </a:solidFill>
                <a:latin typeface="Futura"/>
                <a:cs typeface="Futura"/>
              </a:defRPr>
            </a:lvl1pPr>
          </a:lstStyle>
          <a:p>
            <a:fld id="{0EB3154E-856F-4457-8904-A4C214A37645}" type="slidenum">
              <a:rPr lang="fr-FR" smtClean="0"/>
              <a:pPr/>
              <a:t>‹N°›</a:t>
            </a:fld>
            <a:endParaRPr lang="fr-FR" dirty="0"/>
          </a:p>
        </p:txBody>
      </p:sp>
      <p:sp>
        <p:nvSpPr>
          <p:cNvPr id="1038" name="Line 14"/>
          <p:cNvSpPr>
            <a:spLocks noChangeShapeType="1"/>
          </p:cNvSpPr>
          <p:nvPr userDrawn="1"/>
        </p:nvSpPr>
        <p:spPr bwMode="auto">
          <a:xfrm>
            <a:off x="454448" y="863716"/>
            <a:ext cx="9301960" cy="1"/>
          </a:xfrm>
          <a:prstGeom prst="line">
            <a:avLst/>
          </a:prstGeom>
          <a:noFill/>
          <a:ln w="9525" cmpd="sng">
            <a:solidFill>
              <a:srgbClr val="FF0000"/>
            </a:solidFill>
            <a:round/>
            <a:headEnd/>
            <a:tailEnd/>
          </a:ln>
          <a:effectLst/>
        </p:spPr>
        <p:txBody>
          <a:bodyPr/>
          <a:lstStyle/>
          <a:p>
            <a:endParaRPr lang="fr-FR" sz="1800"/>
          </a:p>
        </p:txBody>
      </p:sp>
      <p:sp>
        <p:nvSpPr>
          <p:cNvPr id="14" name="Rectangle 7"/>
          <p:cNvSpPr>
            <a:spLocks noGrp="1" noChangeArrowheads="1"/>
          </p:cNvSpPr>
          <p:nvPr>
            <p:ph type="dt" sz="half" idx="2"/>
          </p:nvPr>
        </p:nvSpPr>
        <p:spPr bwMode="auto">
          <a:xfrm>
            <a:off x="6432482" y="6526069"/>
            <a:ext cx="1945217" cy="2077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750" b="0" kern="0" spc="-8">
                <a:solidFill>
                  <a:srgbClr val="7F7F7F"/>
                </a:solidFill>
                <a:latin typeface="Futura"/>
                <a:cs typeface="Futura"/>
              </a:defRPr>
            </a:lvl1pPr>
          </a:lstStyle>
          <a:p>
            <a:r>
              <a:rPr lang="fr-FR" dirty="0"/>
              <a:t>Date</a:t>
            </a:r>
          </a:p>
        </p:txBody>
      </p:sp>
      <p:sp>
        <p:nvSpPr>
          <p:cNvPr id="15" name="Rectangle 8"/>
          <p:cNvSpPr>
            <a:spLocks noGrp="1" noChangeArrowheads="1"/>
          </p:cNvSpPr>
          <p:nvPr>
            <p:ph type="ftr" sz="quarter" idx="3"/>
          </p:nvPr>
        </p:nvSpPr>
        <p:spPr bwMode="auto">
          <a:xfrm>
            <a:off x="3515713" y="6526069"/>
            <a:ext cx="2220384" cy="20774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750" b="0" kern="0" spc="-8">
                <a:solidFill>
                  <a:srgbClr val="7F7F7F"/>
                </a:solidFill>
                <a:latin typeface="Futura"/>
                <a:cs typeface="Futura"/>
              </a:defRPr>
            </a:lvl1pPr>
          </a:lstStyle>
          <a:p>
            <a:r>
              <a:rPr lang="fr-FR" dirty="0"/>
              <a:t>Titre de la présentation</a:t>
            </a:r>
          </a:p>
        </p:txBody>
      </p:sp>
      <p:pic>
        <p:nvPicPr>
          <p:cNvPr id="16" name="Image 15" descr="Capture d’écran 2013-01-10 à 17.25.28.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 y="6534348"/>
            <a:ext cx="1438101" cy="301539"/>
          </a:xfrm>
          <a:prstGeom prst="rect">
            <a:avLst/>
          </a:prstGeom>
        </p:spPr>
      </p:pic>
      <p:grpSp>
        <p:nvGrpSpPr>
          <p:cNvPr id="3" name="Grouper 2"/>
          <p:cNvGrpSpPr/>
          <p:nvPr userDrawn="1"/>
        </p:nvGrpSpPr>
        <p:grpSpPr>
          <a:xfrm>
            <a:off x="10056283" y="449969"/>
            <a:ext cx="1801283" cy="352012"/>
            <a:chOff x="7111508" y="589156"/>
            <a:chExt cx="1677915" cy="352012"/>
          </a:xfrm>
        </p:grpSpPr>
        <p:pic>
          <p:nvPicPr>
            <p:cNvPr id="11" name="Imag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b="26367"/>
            <a:stretch/>
          </p:blipFill>
          <p:spPr>
            <a:xfrm>
              <a:off x="7111508" y="589156"/>
              <a:ext cx="1677915" cy="274557"/>
            </a:xfrm>
            <a:prstGeom prst="rect">
              <a:avLst/>
            </a:prstGeom>
          </p:spPr>
        </p:pic>
        <p:sp>
          <p:nvSpPr>
            <p:cNvPr id="2" name="Rectangle 1"/>
            <p:cNvSpPr/>
            <p:nvPr userDrawn="1"/>
          </p:nvSpPr>
          <p:spPr>
            <a:xfrm>
              <a:off x="7834838" y="843189"/>
              <a:ext cx="495028" cy="979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grpSp>
    </p:spTree>
    <p:extLst>
      <p:ext uri="{BB962C8B-B14F-4D97-AF65-F5344CB8AC3E}">
        <p14:creationId xmlns:p14="http://schemas.microsoft.com/office/powerpoint/2010/main" val="2826843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63" r:id="rId4"/>
    <p:sldLayoutId id="2147483664" r:id="rId5"/>
    <p:sldLayoutId id="2147483665" r:id="rId6"/>
    <p:sldLayoutId id="2147483666" r:id="rId7"/>
    <p:sldLayoutId id="2147483675" r:id="rId8"/>
    <p:sldLayoutId id="2147483676" r:id="rId9"/>
    <p:sldLayoutId id="2147483678" r:id="rId10"/>
  </p:sldLayoutIdLst>
  <p:transition>
    <p:wipe dir="r"/>
  </p:transition>
  <p:hf hdr="0"/>
  <p:txStyles>
    <p:titleStyle>
      <a:lvl1pPr algn="l" rtl="0" fontAlgn="base">
        <a:spcBef>
          <a:spcPct val="0"/>
        </a:spcBef>
        <a:spcAft>
          <a:spcPct val="0"/>
        </a:spcAft>
        <a:defRPr lang="fr-FR" sz="3200" b="0" i="0" spc="-8" baseline="0" dirty="0">
          <a:solidFill>
            <a:srgbClr val="C00000"/>
          </a:solidFill>
          <a:latin typeface="Calibri" panose="020F0502020204030204" pitchFamily="34" charset="0"/>
          <a:ea typeface="+mj-ea"/>
          <a:cs typeface="Calibri" panose="020F0502020204030204" pitchFamily="34" charset="0"/>
        </a:defRPr>
      </a:lvl1pPr>
      <a:lvl2pPr algn="l" rtl="0" fontAlgn="base">
        <a:spcBef>
          <a:spcPct val="0"/>
        </a:spcBef>
        <a:spcAft>
          <a:spcPct val="0"/>
        </a:spcAft>
        <a:defRPr sz="1500" b="1">
          <a:solidFill>
            <a:schemeClr val="tx2"/>
          </a:solidFill>
          <a:latin typeface="Arial" charset="0"/>
        </a:defRPr>
      </a:lvl2pPr>
      <a:lvl3pPr algn="l" rtl="0" fontAlgn="base">
        <a:spcBef>
          <a:spcPct val="0"/>
        </a:spcBef>
        <a:spcAft>
          <a:spcPct val="0"/>
        </a:spcAft>
        <a:defRPr sz="1500" b="1">
          <a:solidFill>
            <a:schemeClr val="tx2"/>
          </a:solidFill>
          <a:latin typeface="Arial" charset="0"/>
        </a:defRPr>
      </a:lvl3pPr>
      <a:lvl4pPr algn="l" rtl="0" fontAlgn="base">
        <a:spcBef>
          <a:spcPct val="0"/>
        </a:spcBef>
        <a:spcAft>
          <a:spcPct val="0"/>
        </a:spcAft>
        <a:defRPr sz="1500" b="1">
          <a:solidFill>
            <a:schemeClr val="tx2"/>
          </a:solidFill>
          <a:latin typeface="Arial" charset="0"/>
        </a:defRPr>
      </a:lvl4pPr>
      <a:lvl5pPr algn="l" rtl="0" fontAlgn="base">
        <a:spcBef>
          <a:spcPct val="0"/>
        </a:spcBef>
        <a:spcAft>
          <a:spcPct val="0"/>
        </a:spcAft>
        <a:defRPr sz="1500" b="1">
          <a:solidFill>
            <a:schemeClr val="tx2"/>
          </a:solidFill>
          <a:latin typeface="Arial" charset="0"/>
        </a:defRPr>
      </a:lvl5pPr>
      <a:lvl6pPr marL="342900" algn="l" rtl="0" fontAlgn="base">
        <a:spcBef>
          <a:spcPct val="0"/>
        </a:spcBef>
        <a:spcAft>
          <a:spcPct val="0"/>
        </a:spcAft>
        <a:defRPr sz="1500" b="1">
          <a:solidFill>
            <a:schemeClr val="tx2"/>
          </a:solidFill>
          <a:latin typeface="Arial" charset="0"/>
        </a:defRPr>
      </a:lvl6pPr>
      <a:lvl7pPr marL="685800" algn="l" rtl="0" fontAlgn="base">
        <a:spcBef>
          <a:spcPct val="0"/>
        </a:spcBef>
        <a:spcAft>
          <a:spcPct val="0"/>
        </a:spcAft>
        <a:defRPr sz="1500" b="1">
          <a:solidFill>
            <a:schemeClr val="tx2"/>
          </a:solidFill>
          <a:latin typeface="Arial" charset="0"/>
        </a:defRPr>
      </a:lvl7pPr>
      <a:lvl8pPr marL="1028700" algn="l" rtl="0" fontAlgn="base">
        <a:spcBef>
          <a:spcPct val="0"/>
        </a:spcBef>
        <a:spcAft>
          <a:spcPct val="0"/>
        </a:spcAft>
        <a:defRPr sz="1500" b="1">
          <a:solidFill>
            <a:schemeClr val="tx2"/>
          </a:solidFill>
          <a:latin typeface="Arial" charset="0"/>
        </a:defRPr>
      </a:lvl8pPr>
      <a:lvl9pPr marL="1371600" algn="l" rtl="0" fontAlgn="base">
        <a:spcBef>
          <a:spcPct val="0"/>
        </a:spcBef>
        <a:spcAft>
          <a:spcPct val="0"/>
        </a:spcAft>
        <a:defRPr sz="1500" b="1">
          <a:solidFill>
            <a:schemeClr val="tx2"/>
          </a:solidFill>
          <a:latin typeface="Arial" charset="0"/>
        </a:defRPr>
      </a:lvl9pPr>
    </p:titleStyle>
    <p:bodyStyle>
      <a:lvl1pPr marL="257175" indent="-257175" algn="l" rtl="0" fontAlgn="base">
        <a:spcBef>
          <a:spcPct val="100000"/>
        </a:spcBef>
        <a:spcAft>
          <a:spcPct val="0"/>
        </a:spcAft>
        <a:buClr>
          <a:schemeClr val="accent1"/>
        </a:buClr>
        <a:buFont typeface="Wingdings" pitchFamily="2" charset="2"/>
        <a:buChar char="n"/>
        <a:defRPr sz="1650" b="0" i="0" spc="-8" baseline="0">
          <a:solidFill>
            <a:srgbClr val="7F7F7F"/>
          </a:solidFill>
          <a:latin typeface="Futura Medium"/>
          <a:ea typeface="+mn-ea"/>
          <a:cs typeface="Futura Condensed"/>
        </a:defRPr>
      </a:lvl1pPr>
      <a:lvl2pPr marL="472679" indent="-214313" algn="l" rtl="0" fontAlgn="base">
        <a:spcBef>
          <a:spcPct val="50000"/>
        </a:spcBef>
        <a:spcAft>
          <a:spcPct val="0"/>
        </a:spcAft>
        <a:buClr>
          <a:schemeClr val="accent1"/>
        </a:buClr>
        <a:buFont typeface="Arial Black" pitchFamily="34" charset="0"/>
        <a:buChar char="&gt;"/>
        <a:defRPr sz="1500" b="0" i="0" spc="-8">
          <a:solidFill>
            <a:srgbClr val="7F7F7F"/>
          </a:solidFill>
          <a:latin typeface="Futura Medium"/>
          <a:cs typeface="Futura Condensed"/>
        </a:defRPr>
      </a:lvl2pPr>
      <a:lvl3pPr marL="645319" indent="-171450" algn="l" rtl="0" fontAlgn="base">
        <a:spcBef>
          <a:spcPct val="50000"/>
        </a:spcBef>
        <a:spcAft>
          <a:spcPct val="0"/>
        </a:spcAft>
        <a:buClr>
          <a:schemeClr val="accent1"/>
        </a:buClr>
        <a:buFont typeface="Arial Black" pitchFamily="34" charset="0"/>
        <a:buChar char="●"/>
        <a:defRPr sz="1350" b="0" i="0" spc="-8">
          <a:solidFill>
            <a:srgbClr val="7F7F7F"/>
          </a:solidFill>
          <a:latin typeface="Futura Medium"/>
          <a:cs typeface="Futura Condensed"/>
        </a:defRPr>
      </a:lvl3pPr>
      <a:lvl4pPr marL="817960" indent="-171450" algn="l" rtl="0" fontAlgn="base">
        <a:spcBef>
          <a:spcPct val="50000"/>
        </a:spcBef>
        <a:spcAft>
          <a:spcPct val="0"/>
        </a:spcAft>
        <a:buClr>
          <a:schemeClr val="accent1"/>
        </a:buClr>
        <a:buFont typeface="Arial" charset="0"/>
        <a:buChar char="-"/>
        <a:defRPr sz="1200" b="0" i="0" spc="-8">
          <a:solidFill>
            <a:srgbClr val="7F7F7F"/>
          </a:solidFill>
          <a:latin typeface="Futura Medium"/>
          <a:cs typeface="Futura Condensed"/>
        </a:defRPr>
      </a:lvl4pPr>
      <a:lvl5pPr marL="990600" indent="-171450" algn="l" rtl="0" fontAlgn="base">
        <a:spcBef>
          <a:spcPct val="50000"/>
        </a:spcBef>
        <a:spcAft>
          <a:spcPct val="0"/>
        </a:spcAft>
        <a:buClr>
          <a:schemeClr val="accent1"/>
        </a:buClr>
        <a:buFont typeface="Arial" charset="0"/>
        <a:buChar char="»"/>
        <a:defRPr sz="1050" b="0" i="0" spc="-8">
          <a:solidFill>
            <a:srgbClr val="7F7F7F"/>
          </a:solidFill>
          <a:latin typeface="Futura Medium"/>
          <a:cs typeface="Futura Condensed"/>
        </a:defRPr>
      </a:lvl5pPr>
      <a:lvl6pPr marL="1333500" indent="-171450" algn="l" rtl="0" fontAlgn="base">
        <a:spcBef>
          <a:spcPct val="50000"/>
        </a:spcBef>
        <a:spcAft>
          <a:spcPct val="0"/>
        </a:spcAft>
        <a:buClr>
          <a:schemeClr val="accent1"/>
        </a:buClr>
        <a:buFont typeface="Arial" charset="0"/>
        <a:buChar char="»"/>
        <a:defRPr sz="1050">
          <a:solidFill>
            <a:schemeClr val="tx1"/>
          </a:solidFill>
          <a:latin typeface="+mn-lt"/>
        </a:defRPr>
      </a:lvl6pPr>
      <a:lvl7pPr marL="1676400" indent="-171450" algn="l" rtl="0" fontAlgn="base">
        <a:spcBef>
          <a:spcPct val="50000"/>
        </a:spcBef>
        <a:spcAft>
          <a:spcPct val="0"/>
        </a:spcAft>
        <a:buClr>
          <a:schemeClr val="accent1"/>
        </a:buClr>
        <a:buFont typeface="Arial" charset="0"/>
        <a:buChar char="»"/>
        <a:defRPr sz="1050">
          <a:solidFill>
            <a:schemeClr val="tx1"/>
          </a:solidFill>
          <a:latin typeface="+mn-lt"/>
        </a:defRPr>
      </a:lvl7pPr>
      <a:lvl8pPr marL="2019300" indent="-171450" algn="l" rtl="0" fontAlgn="base">
        <a:spcBef>
          <a:spcPct val="50000"/>
        </a:spcBef>
        <a:spcAft>
          <a:spcPct val="0"/>
        </a:spcAft>
        <a:buClr>
          <a:schemeClr val="accent1"/>
        </a:buClr>
        <a:buFont typeface="Arial" charset="0"/>
        <a:buChar char="»"/>
        <a:defRPr sz="1050">
          <a:solidFill>
            <a:schemeClr val="tx1"/>
          </a:solidFill>
          <a:latin typeface="+mn-lt"/>
        </a:defRPr>
      </a:lvl8pPr>
      <a:lvl9pPr marL="2362200" indent="-171450" algn="l" rtl="0" fontAlgn="base">
        <a:spcBef>
          <a:spcPct val="50000"/>
        </a:spcBef>
        <a:spcAft>
          <a:spcPct val="0"/>
        </a:spcAft>
        <a:buClr>
          <a:schemeClr val="accent1"/>
        </a:buClr>
        <a:buFont typeface="Arial" charset="0"/>
        <a:buChar char="»"/>
        <a:defRPr sz="1050">
          <a:solidFill>
            <a:schemeClr val="tx1"/>
          </a:solidFill>
          <a:latin typeface="+mn-lt"/>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MarketplaceByConfo@conforama.fr"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ABB23-B937-4E13-B2DE-0FC814CE2DBC}"/>
              </a:ext>
            </a:extLst>
          </p:cNvPr>
          <p:cNvSpPr>
            <a:spLocks noGrp="1"/>
          </p:cNvSpPr>
          <p:nvPr>
            <p:ph type="ctrTitle"/>
          </p:nvPr>
        </p:nvSpPr>
        <p:spPr>
          <a:xfrm>
            <a:off x="935428" y="2933892"/>
            <a:ext cx="10342173" cy="1569660"/>
          </a:xfrm>
        </p:spPr>
        <p:txBody>
          <a:bodyPr/>
          <a:lstStyle/>
          <a:p>
            <a:r>
              <a:rPr lang="fr-FR" dirty="0">
                <a:solidFill>
                  <a:srgbClr val="ED1C24"/>
                </a:solidFill>
                <a:latin typeface="Futura Medium"/>
              </a:rPr>
              <a:t>Nouvelle loi européenne - TVA et conformité</a:t>
            </a:r>
            <a:br>
              <a:rPr lang="fr-FR" dirty="0">
                <a:solidFill>
                  <a:srgbClr val="ED1C24"/>
                </a:solidFill>
                <a:latin typeface="Futura Medium"/>
              </a:rPr>
            </a:br>
            <a:r>
              <a:rPr lang="fr-FR" dirty="0">
                <a:solidFill>
                  <a:srgbClr val="ED1C24"/>
                </a:solidFill>
                <a:latin typeface="Futura Medium"/>
              </a:rPr>
              <a:t>1</a:t>
            </a:r>
            <a:r>
              <a:rPr lang="fr-FR" baseline="30000" dirty="0">
                <a:solidFill>
                  <a:srgbClr val="ED1C24"/>
                </a:solidFill>
                <a:latin typeface="Futura Medium"/>
              </a:rPr>
              <a:t>er</a:t>
            </a:r>
            <a:r>
              <a:rPr lang="fr-FR" dirty="0">
                <a:solidFill>
                  <a:srgbClr val="ED1C24"/>
                </a:solidFill>
                <a:latin typeface="Futura Medium"/>
              </a:rPr>
              <a:t> juillet 2021 </a:t>
            </a:r>
            <a:br>
              <a:rPr lang="fr-FR" dirty="0">
                <a:solidFill>
                  <a:srgbClr val="ED1C24"/>
                </a:solidFill>
                <a:latin typeface="Futura Medium"/>
              </a:rPr>
            </a:br>
            <a:endParaRPr lang="fr-FR" dirty="0">
              <a:solidFill>
                <a:srgbClr val="ED1C24"/>
              </a:solidFill>
              <a:latin typeface="Futura Medium"/>
            </a:endParaRPr>
          </a:p>
        </p:txBody>
      </p:sp>
      <p:pic>
        <p:nvPicPr>
          <p:cNvPr id="6" name="Picture 2">
            <a:extLst>
              <a:ext uri="{FF2B5EF4-FFF2-40B4-BE49-F238E27FC236}">
                <a16:creationId xmlns:a16="http://schemas.microsoft.com/office/drawing/2014/main" id="{0C78B9E1-74C0-4169-A161-535FD3724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937" y="4503552"/>
            <a:ext cx="3504125" cy="1127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72746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F434CAC-1492-4A68-B0BE-13817ED00462}"/>
              </a:ext>
            </a:extLst>
          </p:cNvPr>
          <p:cNvSpPr>
            <a:spLocks noGrp="1"/>
          </p:cNvSpPr>
          <p:nvPr>
            <p:ph idx="1"/>
          </p:nvPr>
        </p:nvSpPr>
        <p:spPr>
          <a:xfrm>
            <a:off x="334433" y="962025"/>
            <a:ext cx="11523133" cy="3101177"/>
          </a:xfrm>
        </p:spPr>
        <p:txBody>
          <a:bodyPr/>
          <a:lstStyle/>
          <a:p>
            <a:pPr marL="324000">
              <a:spcBef>
                <a:spcPts val="600"/>
              </a:spcBef>
            </a:pPr>
            <a:endParaRPr lang="fr-FR" sz="2000" dirty="0">
              <a:solidFill>
                <a:schemeClr val="tx1"/>
              </a:solidFill>
              <a:latin typeface="Futura Medium"/>
            </a:endParaRPr>
          </a:p>
          <a:p>
            <a:pPr marL="324000">
              <a:spcBef>
                <a:spcPts val="600"/>
              </a:spcBef>
            </a:pPr>
            <a:r>
              <a:rPr lang="fr-FR" sz="2000" dirty="0">
                <a:solidFill>
                  <a:schemeClr val="bg1">
                    <a:lumMod val="50000"/>
                  </a:schemeClr>
                </a:solidFill>
                <a:latin typeface="Futura Medium"/>
              </a:rPr>
              <a:t>Collecte de la TVA </a:t>
            </a:r>
          </a:p>
          <a:p>
            <a:pPr marL="324000">
              <a:spcBef>
                <a:spcPts val="600"/>
              </a:spcBef>
            </a:pPr>
            <a:r>
              <a:rPr lang="fr-FR" sz="2000" dirty="0">
                <a:solidFill>
                  <a:schemeClr val="bg1">
                    <a:lumMod val="50000"/>
                  </a:schemeClr>
                </a:solidFill>
                <a:latin typeface="Futura Medium"/>
              </a:rPr>
              <a:t>Mirakl : Paramétrage du champ « Pays d’expédition » (Boutique + Flux offres)</a:t>
            </a:r>
          </a:p>
          <a:p>
            <a:pPr marL="324000">
              <a:spcBef>
                <a:spcPts val="600"/>
              </a:spcBef>
            </a:pPr>
            <a:r>
              <a:rPr lang="fr-FR" sz="2000" dirty="0">
                <a:solidFill>
                  <a:schemeClr val="bg1">
                    <a:lumMod val="50000"/>
                  </a:schemeClr>
                </a:solidFill>
                <a:latin typeface="Futura Medium"/>
              </a:rPr>
              <a:t>Logistique : Loi de la TVA à l’importation </a:t>
            </a:r>
          </a:p>
          <a:p>
            <a:pPr marL="324000">
              <a:spcBef>
                <a:spcPts val="600"/>
              </a:spcBef>
            </a:pPr>
            <a:r>
              <a:rPr lang="fr-FR" sz="2000" dirty="0">
                <a:solidFill>
                  <a:schemeClr val="bg1">
                    <a:lumMod val="50000"/>
                  </a:schemeClr>
                </a:solidFill>
                <a:latin typeface="Futura Medium"/>
              </a:rPr>
              <a:t>Commandes</a:t>
            </a:r>
          </a:p>
          <a:p>
            <a:pPr marL="324000">
              <a:spcBef>
                <a:spcPts val="600"/>
              </a:spcBef>
            </a:pPr>
            <a:r>
              <a:rPr lang="fr-FR" sz="2000" dirty="0">
                <a:solidFill>
                  <a:schemeClr val="bg1">
                    <a:lumMod val="50000"/>
                  </a:schemeClr>
                </a:solidFill>
                <a:latin typeface="Futura Medium"/>
              </a:rPr>
              <a:t>Journal des transactions</a:t>
            </a:r>
          </a:p>
          <a:p>
            <a:pPr marL="66825" indent="0">
              <a:spcBef>
                <a:spcPts val="600"/>
              </a:spcBef>
              <a:buNone/>
            </a:pPr>
            <a:endParaRPr lang="fr-FR" sz="2000" dirty="0">
              <a:solidFill>
                <a:schemeClr val="tx1"/>
              </a:solidFill>
              <a:latin typeface="Futura Medium"/>
            </a:endParaRPr>
          </a:p>
          <a:p>
            <a:pPr marL="324000">
              <a:spcBef>
                <a:spcPts val="600"/>
              </a:spcBef>
            </a:pPr>
            <a:endParaRPr lang="fr-FR" sz="2000" dirty="0">
              <a:solidFill>
                <a:schemeClr val="tx1"/>
              </a:solidFill>
              <a:latin typeface="Futura Medium"/>
            </a:endParaRPr>
          </a:p>
          <a:p>
            <a:pPr marL="324000">
              <a:spcBef>
                <a:spcPts val="600"/>
              </a:spcBef>
            </a:pPr>
            <a:endParaRPr lang="fr-FR" sz="2000" dirty="0">
              <a:solidFill>
                <a:schemeClr val="tx1"/>
              </a:solidFill>
              <a:latin typeface="Futura Medium"/>
            </a:endParaRPr>
          </a:p>
          <a:p>
            <a:pPr marL="324000">
              <a:spcBef>
                <a:spcPts val="600"/>
              </a:spcBef>
            </a:pPr>
            <a:endParaRPr lang="fr-FR" sz="2000" dirty="0">
              <a:solidFill>
                <a:schemeClr val="tx1"/>
              </a:solidFill>
              <a:latin typeface="Futura Medium"/>
            </a:endParaRPr>
          </a:p>
          <a:p>
            <a:pPr marL="324000">
              <a:spcBef>
                <a:spcPts val="600"/>
              </a:spcBef>
            </a:pPr>
            <a:endParaRPr lang="fr-FR" sz="2000" dirty="0">
              <a:solidFill>
                <a:schemeClr val="tx1"/>
              </a:solidFill>
              <a:latin typeface="Futura Medium"/>
            </a:endParaRPr>
          </a:p>
        </p:txBody>
      </p:sp>
      <p:sp>
        <p:nvSpPr>
          <p:cNvPr id="3" name="Titre 2">
            <a:extLst>
              <a:ext uri="{FF2B5EF4-FFF2-40B4-BE49-F238E27FC236}">
                <a16:creationId xmlns:a16="http://schemas.microsoft.com/office/drawing/2014/main" id="{E415AE4E-B28A-4838-B0F2-EED009A055B6}"/>
              </a:ext>
            </a:extLst>
          </p:cNvPr>
          <p:cNvSpPr>
            <a:spLocks noGrp="1"/>
          </p:cNvSpPr>
          <p:nvPr>
            <p:ph type="title"/>
          </p:nvPr>
        </p:nvSpPr>
        <p:spPr>
          <a:xfrm>
            <a:off x="349181" y="142875"/>
            <a:ext cx="9721851" cy="819150"/>
          </a:xfrm>
        </p:spPr>
        <p:txBody>
          <a:bodyPr/>
          <a:lstStyle/>
          <a:p>
            <a:r>
              <a:rPr lang="fr-FR" b="1" dirty="0">
                <a:solidFill>
                  <a:srgbClr val="ED1C24"/>
                </a:solidFill>
                <a:latin typeface="Futura Medium"/>
              </a:rPr>
              <a:t>Nouvelle loi européenne – TVA et conformité</a:t>
            </a:r>
            <a:endParaRPr lang="fr-FR" sz="3200" b="1" dirty="0">
              <a:solidFill>
                <a:srgbClr val="ED1C24"/>
              </a:solidFill>
              <a:latin typeface="Futura Medium"/>
            </a:endParaRPr>
          </a:p>
        </p:txBody>
      </p:sp>
      <p:sp>
        <p:nvSpPr>
          <p:cNvPr id="5" name="Espace réservé de la date 2">
            <a:extLst>
              <a:ext uri="{FF2B5EF4-FFF2-40B4-BE49-F238E27FC236}">
                <a16:creationId xmlns:a16="http://schemas.microsoft.com/office/drawing/2014/main" id="{104BB139-041F-45AC-AD7F-FFC0D29C5A0B}"/>
              </a:ext>
            </a:extLst>
          </p:cNvPr>
          <p:cNvSpPr txBox="1">
            <a:spLocks/>
          </p:cNvSpPr>
          <p:nvPr/>
        </p:nvSpPr>
        <p:spPr>
          <a:xfrm>
            <a:off x="6432482" y="6526069"/>
            <a:ext cx="1945217" cy="207749"/>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750" dirty="0">
                <a:solidFill>
                  <a:schemeClr val="bg1">
                    <a:lumMod val="50000"/>
                  </a:schemeClr>
                </a:solidFill>
                <a:latin typeface="Futura Medium"/>
              </a:rPr>
              <a:t>21/06/21</a:t>
            </a:r>
          </a:p>
        </p:txBody>
      </p:sp>
      <p:sp>
        <p:nvSpPr>
          <p:cNvPr id="6" name="Espace réservé du pied de page 3">
            <a:extLst>
              <a:ext uri="{FF2B5EF4-FFF2-40B4-BE49-F238E27FC236}">
                <a16:creationId xmlns:a16="http://schemas.microsoft.com/office/drawing/2014/main" id="{5D401C89-408C-4D3F-8747-AE604FEE950D}"/>
              </a:ext>
            </a:extLst>
          </p:cNvPr>
          <p:cNvSpPr txBox="1">
            <a:spLocks/>
          </p:cNvSpPr>
          <p:nvPr/>
        </p:nvSpPr>
        <p:spPr>
          <a:xfrm>
            <a:off x="3515713" y="6526069"/>
            <a:ext cx="2220384" cy="207749"/>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750" dirty="0">
                <a:solidFill>
                  <a:schemeClr val="bg1">
                    <a:lumMod val="50000"/>
                  </a:schemeClr>
                </a:solidFill>
                <a:latin typeface="Futura Medium"/>
              </a:rPr>
              <a:t>Collecte TVA – 1</a:t>
            </a:r>
            <a:r>
              <a:rPr lang="fr-FR" sz="750" baseline="30000" dirty="0">
                <a:solidFill>
                  <a:schemeClr val="bg1">
                    <a:lumMod val="50000"/>
                  </a:schemeClr>
                </a:solidFill>
                <a:latin typeface="Futura Medium"/>
              </a:rPr>
              <a:t>er</a:t>
            </a:r>
            <a:r>
              <a:rPr lang="fr-FR" sz="750" dirty="0">
                <a:solidFill>
                  <a:schemeClr val="bg1">
                    <a:lumMod val="50000"/>
                  </a:schemeClr>
                </a:solidFill>
                <a:latin typeface="Futura Medium"/>
              </a:rPr>
              <a:t> juillet 2021</a:t>
            </a:r>
          </a:p>
        </p:txBody>
      </p:sp>
    </p:spTree>
    <p:extLst>
      <p:ext uri="{BB962C8B-B14F-4D97-AF65-F5344CB8AC3E}">
        <p14:creationId xmlns:p14="http://schemas.microsoft.com/office/powerpoint/2010/main" val="416200941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D7CAB1-416E-4DD9-96F0-BF13E8D8742A}"/>
              </a:ext>
            </a:extLst>
          </p:cNvPr>
          <p:cNvSpPr>
            <a:spLocks noGrp="1"/>
          </p:cNvSpPr>
          <p:nvPr>
            <p:ph type="title"/>
          </p:nvPr>
        </p:nvSpPr>
        <p:spPr>
          <a:xfrm>
            <a:off x="350605" y="97827"/>
            <a:ext cx="9721851" cy="819150"/>
          </a:xfrm>
        </p:spPr>
        <p:txBody>
          <a:bodyPr/>
          <a:lstStyle/>
          <a:p>
            <a:r>
              <a:rPr lang="fr-FR" sz="2800" b="1" dirty="0">
                <a:solidFill>
                  <a:srgbClr val="ED1C24"/>
                </a:solidFill>
                <a:latin typeface="Futura Medium"/>
              </a:rPr>
              <a:t>Collecte de la TVA</a:t>
            </a:r>
            <a:endParaRPr lang="fr-FR" sz="2800" dirty="0">
              <a:solidFill>
                <a:srgbClr val="ED1C24"/>
              </a:solidFill>
              <a:latin typeface="Century Gothic" panose="020B0502020202020204" pitchFamily="34" charset="0"/>
            </a:endParaRPr>
          </a:p>
        </p:txBody>
      </p:sp>
      <p:sp>
        <p:nvSpPr>
          <p:cNvPr id="3" name="Espace réservé de la date 2">
            <a:extLst>
              <a:ext uri="{FF2B5EF4-FFF2-40B4-BE49-F238E27FC236}">
                <a16:creationId xmlns:a16="http://schemas.microsoft.com/office/drawing/2014/main" id="{779C62D9-D125-4E80-BCF3-22F1CDDFF400}"/>
              </a:ext>
            </a:extLst>
          </p:cNvPr>
          <p:cNvSpPr>
            <a:spLocks noGrp="1"/>
          </p:cNvSpPr>
          <p:nvPr>
            <p:ph type="dt" sz="half" idx="10"/>
          </p:nvPr>
        </p:nvSpPr>
        <p:spPr>
          <a:xfrm>
            <a:off x="6775382" y="6526069"/>
            <a:ext cx="1945217" cy="207749"/>
          </a:xfrm>
        </p:spPr>
        <p:txBody>
          <a:bodyPr/>
          <a:lstStyle/>
          <a:p>
            <a:r>
              <a:rPr lang="fr-FR" dirty="0"/>
              <a:t>21/06/21</a:t>
            </a:r>
          </a:p>
        </p:txBody>
      </p:sp>
      <p:sp>
        <p:nvSpPr>
          <p:cNvPr id="4" name="Espace réservé du pied de page 3">
            <a:extLst>
              <a:ext uri="{FF2B5EF4-FFF2-40B4-BE49-F238E27FC236}">
                <a16:creationId xmlns:a16="http://schemas.microsoft.com/office/drawing/2014/main" id="{D4F7481D-1940-4361-B9D3-91F894130034}"/>
              </a:ext>
            </a:extLst>
          </p:cNvPr>
          <p:cNvSpPr>
            <a:spLocks noGrp="1"/>
          </p:cNvSpPr>
          <p:nvPr>
            <p:ph type="ftr" sz="quarter" idx="11"/>
          </p:nvPr>
        </p:nvSpPr>
        <p:spPr>
          <a:xfrm>
            <a:off x="3525238" y="6526069"/>
            <a:ext cx="2220384" cy="207749"/>
          </a:xfrm>
        </p:spPr>
        <p:txBody>
          <a:bodyPr/>
          <a:lstStyle/>
          <a:p>
            <a:r>
              <a:rPr lang="fr-FR" dirty="0">
                <a:latin typeface="Futura Medium"/>
              </a:rPr>
              <a:t>Collecte TVA – 1</a:t>
            </a:r>
            <a:r>
              <a:rPr lang="fr-FR" baseline="30000" dirty="0">
                <a:latin typeface="Futura Medium"/>
              </a:rPr>
              <a:t>er</a:t>
            </a:r>
            <a:r>
              <a:rPr lang="fr-FR" dirty="0">
                <a:latin typeface="Futura Medium"/>
              </a:rPr>
              <a:t> juillet 2021</a:t>
            </a:r>
          </a:p>
        </p:txBody>
      </p:sp>
      <p:sp>
        <p:nvSpPr>
          <p:cNvPr id="6" name="Espace réservé du contenu 5">
            <a:extLst>
              <a:ext uri="{FF2B5EF4-FFF2-40B4-BE49-F238E27FC236}">
                <a16:creationId xmlns:a16="http://schemas.microsoft.com/office/drawing/2014/main" id="{4F9973FA-35D9-4C1A-9238-982A0B71E2C9}"/>
              </a:ext>
            </a:extLst>
          </p:cNvPr>
          <p:cNvSpPr>
            <a:spLocks noGrp="1"/>
          </p:cNvSpPr>
          <p:nvPr>
            <p:ph idx="1"/>
          </p:nvPr>
        </p:nvSpPr>
        <p:spPr>
          <a:xfrm>
            <a:off x="262465" y="916977"/>
            <a:ext cx="11667068" cy="2645720"/>
          </a:xfrm>
        </p:spPr>
        <p:txBody>
          <a:bodyPr/>
          <a:lstStyle/>
          <a:p>
            <a:pPr>
              <a:buFont typeface="Wingdings" panose="05000000000000000000" pitchFamily="2" charset="2"/>
              <a:buChar char="§"/>
            </a:pPr>
            <a:r>
              <a:rPr lang="fr-FR" sz="1200" dirty="0">
                <a:solidFill>
                  <a:schemeClr val="bg1">
                    <a:lumMod val="50000"/>
                  </a:schemeClr>
                </a:solidFill>
                <a:effectLst/>
                <a:latin typeface="Futura Medium"/>
              </a:rPr>
              <a:t>Paquet TVA E-Commerce (= les directives européennes 2017/2455 et 2019/1995, transposées dans la Loi de finances pour 2020) instaure la collecte et la redevabilité de la TVA par les marketplaces sur : </a:t>
            </a:r>
          </a:p>
          <a:p>
            <a:pPr marL="0" indent="0">
              <a:lnSpc>
                <a:spcPct val="150000"/>
              </a:lnSpc>
              <a:spcBef>
                <a:spcPts val="1200"/>
              </a:spcBef>
              <a:buNone/>
            </a:pPr>
            <a:r>
              <a:rPr lang="fr-FR" sz="1200" dirty="0">
                <a:solidFill>
                  <a:schemeClr val="bg1">
                    <a:lumMod val="50000"/>
                  </a:schemeClr>
                </a:solidFill>
                <a:effectLst/>
                <a:latin typeface="Futura Medium"/>
              </a:rPr>
              <a:t> 	&gt;  les ventes à distance de </a:t>
            </a:r>
            <a:r>
              <a:rPr lang="fr-FR" sz="1200" b="1" dirty="0">
                <a:solidFill>
                  <a:srgbClr val="ED1C24"/>
                </a:solidFill>
                <a:effectLst/>
                <a:latin typeface="Futura Medium"/>
              </a:rPr>
              <a:t>biens importés (de moins de 150 € HT et de plus de 150€ HT)</a:t>
            </a:r>
            <a:r>
              <a:rPr lang="fr-FR" sz="1200" dirty="0">
                <a:solidFill>
                  <a:schemeClr val="bg1">
                    <a:lumMod val="50000"/>
                  </a:schemeClr>
                </a:solidFill>
                <a:effectLst/>
                <a:latin typeface="Futura Medium"/>
              </a:rPr>
              <a:t>	</a:t>
            </a:r>
          </a:p>
          <a:p>
            <a:pPr marL="0" indent="0">
              <a:lnSpc>
                <a:spcPct val="150000"/>
              </a:lnSpc>
              <a:spcBef>
                <a:spcPts val="1200"/>
              </a:spcBef>
              <a:buNone/>
            </a:pPr>
            <a:r>
              <a:rPr lang="fr-FR" sz="1200" dirty="0">
                <a:solidFill>
                  <a:schemeClr val="bg1">
                    <a:lumMod val="50000"/>
                  </a:schemeClr>
                </a:solidFill>
                <a:effectLst/>
                <a:latin typeface="Futura Medium"/>
              </a:rPr>
              <a:t>	&gt; </a:t>
            </a:r>
            <a:r>
              <a:rPr lang="fr-FR" sz="1200" b="1" dirty="0">
                <a:solidFill>
                  <a:srgbClr val="ED1C24"/>
                </a:solidFill>
                <a:effectLst/>
                <a:latin typeface="Futura Medium"/>
              </a:rPr>
              <a:t>les ventes à distance intracommunautaires </a:t>
            </a:r>
            <a:r>
              <a:rPr lang="fr-FR" sz="1200" dirty="0">
                <a:solidFill>
                  <a:schemeClr val="bg1">
                    <a:lumMod val="50000"/>
                  </a:schemeClr>
                </a:solidFill>
                <a:effectLst/>
                <a:latin typeface="Futura Medium"/>
              </a:rPr>
              <a:t>de biens réalisées  par un </a:t>
            </a:r>
            <a:r>
              <a:rPr lang="fr-FR" sz="1200" b="1" dirty="0">
                <a:solidFill>
                  <a:srgbClr val="ED1C24"/>
                </a:solidFill>
                <a:effectLst/>
                <a:latin typeface="Futura Medium"/>
              </a:rPr>
              <a:t>vendeur tiers situé hors U-E.</a:t>
            </a:r>
          </a:p>
          <a:p>
            <a:pPr>
              <a:buFont typeface="Wingdings" panose="05000000000000000000" pitchFamily="2" charset="2"/>
              <a:buChar char="§"/>
            </a:pPr>
            <a:r>
              <a:rPr lang="fr-FR" sz="1200" dirty="0">
                <a:solidFill>
                  <a:schemeClr val="bg1">
                    <a:lumMod val="50000"/>
                  </a:schemeClr>
                </a:solidFill>
                <a:effectLst/>
                <a:latin typeface="Futura Medium"/>
              </a:rPr>
              <a:t>Application de la loi au </a:t>
            </a:r>
            <a:r>
              <a:rPr lang="fr-FR" sz="1200" b="1" dirty="0">
                <a:solidFill>
                  <a:srgbClr val="ED1C24"/>
                </a:solidFill>
                <a:effectLst/>
                <a:latin typeface="Futura Medium"/>
              </a:rPr>
              <a:t>1er Juillet 2021 </a:t>
            </a:r>
          </a:p>
          <a:p>
            <a:pPr>
              <a:buFont typeface="Wingdings" panose="05000000000000000000" pitchFamily="2" charset="2"/>
              <a:buChar char="§"/>
            </a:pPr>
            <a:r>
              <a:rPr lang="fr-FR" sz="1200" dirty="0">
                <a:solidFill>
                  <a:schemeClr val="bg1">
                    <a:lumMod val="50000"/>
                  </a:schemeClr>
                </a:solidFill>
                <a:effectLst/>
                <a:latin typeface="Futura Medium"/>
              </a:rPr>
              <a:t>La TVA et la commission seront collectées par Conforama. Le </a:t>
            </a:r>
            <a:r>
              <a:rPr lang="fr-FR" sz="1200" dirty="0" err="1">
                <a:solidFill>
                  <a:schemeClr val="bg1">
                    <a:lumMod val="50000"/>
                  </a:schemeClr>
                </a:solidFill>
                <a:latin typeface="Futura Medium"/>
              </a:rPr>
              <a:t>p</a:t>
            </a:r>
            <a:r>
              <a:rPr lang="fr-FR" sz="1200" dirty="0" err="1">
                <a:solidFill>
                  <a:schemeClr val="bg1">
                    <a:lumMod val="50000"/>
                  </a:schemeClr>
                </a:solidFill>
                <a:effectLst/>
                <a:latin typeface="Futura Medium"/>
              </a:rPr>
              <a:t>ayout</a:t>
            </a:r>
            <a:r>
              <a:rPr lang="fr-FR" sz="1200" dirty="0">
                <a:solidFill>
                  <a:schemeClr val="bg1">
                    <a:lumMod val="50000"/>
                  </a:schemeClr>
                </a:solidFill>
                <a:effectLst/>
                <a:latin typeface="Futura Medium"/>
              </a:rPr>
              <a:t> Marchand à la décade sera donc net de commission et de la TVA que Conforama a la charge de reverser à l’Etat.</a:t>
            </a:r>
          </a:p>
          <a:p>
            <a:pPr>
              <a:buFont typeface="Wingdings" panose="05000000000000000000" pitchFamily="2" charset="2"/>
              <a:buChar char="§"/>
            </a:pPr>
            <a:r>
              <a:rPr lang="fr-FR" sz="1200" dirty="0">
                <a:solidFill>
                  <a:schemeClr val="bg1">
                    <a:lumMod val="50000"/>
                  </a:schemeClr>
                </a:solidFill>
                <a:latin typeface="Futura Medium"/>
              </a:rPr>
              <a:t>Les marchands qui expédient depuis un pays hors UE doivent continuer à s’ acquitter du dédouanement au passage des frontières.</a:t>
            </a:r>
            <a:endParaRPr lang="fr-FR" sz="1200" dirty="0">
              <a:solidFill>
                <a:schemeClr val="bg1">
                  <a:lumMod val="50000"/>
                </a:schemeClr>
              </a:solidFill>
              <a:effectLst/>
              <a:latin typeface="Futura Medium"/>
            </a:endParaRPr>
          </a:p>
        </p:txBody>
      </p:sp>
      <p:sp>
        <p:nvSpPr>
          <p:cNvPr id="7" name="ZoneTexte 6">
            <a:extLst>
              <a:ext uri="{FF2B5EF4-FFF2-40B4-BE49-F238E27FC236}">
                <a16:creationId xmlns:a16="http://schemas.microsoft.com/office/drawing/2014/main" id="{2D6C9135-62FD-4BAF-815A-4EB72EE988AE}"/>
              </a:ext>
            </a:extLst>
          </p:cNvPr>
          <p:cNvSpPr txBox="1"/>
          <p:nvPr/>
        </p:nvSpPr>
        <p:spPr>
          <a:xfrm>
            <a:off x="7125969" y="4333992"/>
            <a:ext cx="4458079" cy="1923604"/>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rtlCol="0">
            <a:spAutoFit/>
          </a:bodyPr>
          <a:lstStyle/>
          <a:p>
            <a:pPr algn="ctr">
              <a:lnSpc>
                <a:spcPct val="150000"/>
              </a:lnSpc>
            </a:pPr>
            <a:r>
              <a:rPr lang="fr-FR" sz="1400" dirty="0">
                <a:solidFill>
                  <a:schemeClr val="bg1">
                    <a:lumMod val="50000"/>
                  </a:schemeClr>
                </a:solidFill>
                <a:effectLst/>
                <a:latin typeface="Century Gothic" panose="020B0502020202020204" pitchFamily="34" charset="0"/>
                <a:ea typeface="Calibri" panose="020F0502020204030204" pitchFamily="34" charset="0"/>
              </a:rPr>
              <a:t>L’éligibilité d’une transaction à la collecte de la TVA par la marketplace de Conforama dépend donc de la localisation du marchand (son siège social renseigné au niveau de sa boutique) et du lieu d’expédition du produit.</a:t>
            </a:r>
          </a:p>
          <a:p>
            <a:pPr algn="ctr"/>
            <a:endParaRPr lang="fr-FR" sz="1400" dirty="0">
              <a:solidFill>
                <a:schemeClr val="bg1">
                  <a:lumMod val="50000"/>
                </a:schemeClr>
              </a:solidFill>
              <a:latin typeface="Century Gothic" panose="020B0502020202020204" pitchFamily="34" charset="0"/>
            </a:endParaRPr>
          </a:p>
        </p:txBody>
      </p:sp>
      <p:pic>
        <p:nvPicPr>
          <p:cNvPr id="11" name="Image 10">
            <a:extLst>
              <a:ext uri="{FF2B5EF4-FFF2-40B4-BE49-F238E27FC236}">
                <a16:creationId xmlns:a16="http://schemas.microsoft.com/office/drawing/2014/main" id="{62DB7F7A-081D-46A5-98DC-5BD96A6F4ED7}"/>
              </a:ext>
            </a:extLst>
          </p:cNvPr>
          <p:cNvPicPr>
            <a:picLocks noChangeAspect="1"/>
          </p:cNvPicPr>
          <p:nvPr/>
        </p:nvPicPr>
        <p:blipFill>
          <a:blip r:embed="rId2"/>
          <a:stretch>
            <a:fillRect/>
          </a:stretch>
        </p:blipFill>
        <p:spPr>
          <a:xfrm>
            <a:off x="350605" y="3524596"/>
            <a:ext cx="6349266" cy="2971997"/>
          </a:xfrm>
          <a:prstGeom prst="rect">
            <a:avLst/>
          </a:prstGeom>
        </p:spPr>
      </p:pic>
    </p:spTree>
    <p:extLst>
      <p:ext uri="{BB962C8B-B14F-4D97-AF65-F5344CB8AC3E}">
        <p14:creationId xmlns:p14="http://schemas.microsoft.com/office/powerpoint/2010/main" val="94616269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E3EF51-C987-4F72-8D8E-8ED0F2B4ACDC}"/>
              </a:ext>
            </a:extLst>
          </p:cNvPr>
          <p:cNvSpPr/>
          <p:nvPr/>
        </p:nvSpPr>
        <p:spPr>
          <a:xfrm>
            <a:off x="6077926" y="2627245"/>
            <a:ext cx="5615308" cy="2736644"/>
          </a:xfrm>
          <a:prstGeom prst="rect">
            <a:avLst/>
          </a:prstGeom>
          <a:noFill/>
          <a:ln w="19050">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73179321-3253-45F4-8010-8D8967EA8CED}"/>
              </a:ext>
            </a:extLst>
          </p:cNvPr>
          <p:cNvSpPr/>
          <p:nvPr/>
        </p:nvSpPr>
        <p:spPr>
          <a:xfrm>
            <a:off x="410619" y="2627245"/>
            <a:ext cx="5363851" cy="2736644"/>
          </a:xfrm>
          <a:prstGeom prst="rect">
            <a:avLst/>
          </a:prstGeom>
          <a:noFill/>
          <a:ln w="22225">
            <a:solidFill>
              <a:srgbClr val="ED1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q"/>
            </a:pPr>
            <a:endParaRPr lang="fr-FR" dirty="0"/>
          </a:p>
        </p:txBody>
      </p:sp>
      <p:sp>
        <p:nvSpPr>
          <p:cNvPr id="2" name="Espace réservé du contenu 1">
            <a:extLst>
              <a:ext uri="{FF2B5EF4-FFF2-40B4-BE49-F238E27FC236}">
                <a16:creationId xmlns:a16="http://schemas.microsoft.com/office/drawing/2014/main" id="{712B5529-9CEF-4ED9-BF74-C928B67B96AB}"/>
              </a:ext>
            </a:extLst>
          </p:cNvPr>
          <p:cNvSpPr>
            <a:spLocks noGrp="1"/>
          </p:cNvSpPr>
          <p:nvPr>
            <p:ph idx="1"/>
          </p:nvPr>
        </p:nvSpPr>
        <p:spPr>
          <a:xfrm>
            <a:off x="330761" y="1634487"/>
            <a:ext cx="5363851" cy="1398352"/>
          </a:xfrm>
          <a:noFill/>
        </p:spPr>
        <p:txBody>
          <a:bodyPr/>
          <a:lstStyle/>
          <a:p>
            <a:r>
              <a:rPr kumimoji="0" lang="fr-FR" sz="1400" b="0" i="1" u="none" strike="noStrike" kern="0" cap="none" spc="-10" normalizeH="0" baseline="0" noProof="0" dirty="0">
                <a:ln>
                  <a:noFill/>
                </a:ln>
                <a:solidFill>
                  <a:srgbClr val="7F7F7F"/>
                </a:solidFill>
                <a:effectLst/>
                <a:uLnTx/>
                <a:uFillTx/>
                <a:latin typeface="Futura Medium"/>
              </a:rPr>
              <a:t>Mon compte Boutique  &gt; Expédition et modalités de retour  &gt; </a:t>
            </a:r>
            <a:r>
              <a:rPr kumimoji="0" lang="fr-FR" sz="1400" b="1" i="1" u="none" strike="noStrike" kern="0" cap="none" spc="-10" normalizeH="0" baseline="0" noProof="0" dirty="0">
                <a:ln>
                  <a:noFill/>
                </a:ln>
                <a:solidFill>
                  <a:srgbClr val="7F7F7F"/>
                </a:solidFill>
                <a:effectLst/>
                <a:uLnTx/>
                <a:uFillTx/>
                <a:latin typeface="Futura Medium"/>
              </a:rPr>
              <a:t>« Pays d’expédition »</a:t>
            </a:r>
            <a:r>
              <a:rPr lang="fr-FR" sz="1400" b="1" i="1" spc="-10" dirty="0">
                <a:latin typeface="Futura Medium"/>
              </a:rPr>
              <a:t> </a:t>
            </a:r>
          </a:p>
          <a:p>
            <a:pPr marL="0" indent="0" algn="ctr">
              <a:buNone/>
            </a:pPr>
            <a:r>
              <a:rPr lang="fr-FR" sz="1400" b="1" i="1" spc="-10" dirty="0">
                <a:latin typeface="Futura Medium"/>
              </a:rPr>
              <a:t>(champ API :  </a:t>
            </a:r>
            <a:r>
              <a:rPr lang="fr-FR" sz="1400" b="1" i="1" spc="-10" dirty="0" err="1">
                <a:latin typeface="Futura Medium"/>
              </a:rPr>
              <a:t>shipping_country</a:t>
            </a:r>
            <a:r>
              <a:rPr lang="fr-FR" sz="1400" i="1" spc="-10" dirty="0">
                <a:latin typeface="Futura Medium"/>
              </a:rPr>
              <a:t>)</a:t>
            </a:r>
            <a:endParaRPr kumimoji="0" lang="fr-FR" sz="1400" b="0" i="1" u="none" strike="noStrike" kern="0" cap="none" spc="-10" normalizeH="0" baseline="0" noProof="0" dirty="0">
              <a:ln>
                <a:noFill/>
              </a:ln>
              <a:solidFill>
                <a:srgbClr val="7F7F7F"/>
              </a:solidFill>
              <a:effectLst/>
              <a:uLnTx/>
              <a:uFillTx/>
              <a:latin typeface="Futura Medium"/>
            </a:endParaRPr>
          </a:p>
          <a:p>
            <a:pPr marL="0" indent="0">
              <a:buNone/>
            </a:pPr>
            <a:r>
              <a:rPr lang="fr-FR" sz="1600" i="1" dirty="0">
                <a:solidFill>
                  <a:schemeClr val="tx1"/>
                </a:solidFill>
                <a:latin typeface="Futura Medium"/>
              </a:rPr>
              <a:t>         </a:t>
            </a:r>
          </a:p>
        </p:txBody>
      </p:sp>
      <p:sp>
        <p:nvSpPr>
          <p:cNvPr id="4" name="Titre 3">
            <a:extLst>
              <a:ext uri="{FF2B5EF4-FFF2-40B4-BE49-F238E27FC236}">
                <a16:creationId xmlns:a16="http://schemas.microsoft.com/office/drawing/2014/main" id="{93FB7624-EF17-4334-8918-7E20C3631B47}"/>
              </a:ext>
            </a:extLst>
          </p:cNvPr>
          <p:cNvSpPr>
            <a:spLocks noGrp="1"/>
          </p:cNvSpPr>
          <p:nvPr>
            <p:ph type="title"/>
          </p:nvPr>
        </p:nvSpPr>
        <p:spPr>
          <a:xfrm>
            <a:off x="330761" y="101701"/>
            <a:ext cx="10460814" cy="819150"/>
          </a:xfrm>
        </p:spPr>
        <p:txBody>
          <a:bodyPr/>
          <a:lstStyle/>
          <a:p>
            <a:r>
              <a:rPr lang="fr-FR" sz="2800" b="1" dirty="0">
                <a:solidFill>
                  <a:srgbClr val="ED1C24"/>
                </a:solidFill>
                <a:latin typeface="Futura Medium"/>
              </a:rPr>
              <a:t>Mirakl : Paramétrage du champ « Pays d’expédition »</a:t>
            </a:r>
          </a:p>
        </p:txBody>
      </p:sp>
      <p:sp>
        <p:nvSpPr>
          <p:cNvPr id="10" name="Espace réservé du contenu 1">
            <a:extLst>
              <a:ext uri="{FF2B5EF4-FFF2-40B4-BE49-F238E27FC236}">
                <a16:creationId xmlns:a16="http://schemas.microsoft.com/office/drawing/2014/main" id="{9A7C1DC1-CA27-48FF-A622-B5E56595294D}"/>
              </a:ext>
            </a:extLst>
          </p:cNvPr>
          <p:cNvSpPr txBox="1">
            <a:spLocks/>
          </p:cNvSpPr>
          <p:nvPr/>
        </p:nvSpPr>
        <p:spPr bwMode="auto">
          <a:xfrm>
            <a:off x="6096000" y="1656187"/>
            <a:ext cx="5518783" cy="10406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100000"/>
              </a:spcBef>
              <a:spcAft>
                <a:spcPct val="0"/>
              </a:spcAft>
              <a:buClr>
                <a:schemeClr val="accent1"/>
              </a:buClr>
              <a:buFont typeface="Wingdings" pitchFamily="2" charset="2"/>
              <a:buChar char="n"/>
              <a:defRPr sz="2200" b="0" i="0" spc="-10" baseline="0">
                <a:solidFill>
                  <a:srgbClr val="7F7F7F"/>
                </a:solidFill>
                <a:latin typeface="Futura Medium"/>
                <a:ea typeface="+mn-ea"/>
                <a:cs typeface="Futura Condensed"/>
              </a:defRPr>
            </a:lvl1pPr>
            <a:lvl2pPr marL="630238" indent="-285750" algn="l" rtl="0" fontAlgn="base">
              <a:spcBef>
                <a:spcPct val="50000"/>
              </a:spcBef>
              <a:spcAft>
                <a:spcPct val="0"/>
              </a:spcAft>
              <a:buClr>
                <a:schemeClr val="accent1"/>
              </a:buClr>
              <a:buFont typeface="Arial Black" pitchFamily="34" charset="0"/>
              <a:buChar char="&gt;"/>
              <a:defRPr sz="2000" b="0" i="0" spc="-10">
                <a:solidFill>
                  <a:srgbClr val="7F7F7F"/>
                </a:solidFill>
                <a:latin typeface="Futura Medium"/>
                <a:cs typeface="Futura Condensed"/>
              </a:defRPr>
            </a:lvl2pPr>
            <a:lvl3pPr marL="860425" indent="-228600" algn="l" rtl="0" fontAlgn="base">
              <a:spcBef>
                <a:spcPct val="50000"/>
              </a:spcBef>
              <a:spcAft>
                <a:spcPct val="0"/>
              </a:spcAft>
              <a:buClr>
                <a:schemeClr val="accent1"/>
              </a:buClr>
              <a:buFont typeface="Arial Black" pitchFamily="34" charset="0"/>
              <a:buChar char="●"/>
              <a:defRPr sz="1800" b="0" i="0" spc="-10">
                <a:solidFill>
                  <a:srgbClr val="7F7F7F"/>
                </a:solidFill>
                <a:latin typeface="Futura Medium"/>
                <a:cs typeface="Futura Condensed"/>
              </a:defRPr>
            </a:lvl3pPr>
            <a:lvl4pPr marL="1090613" indent="-228600" algn="l" rtl="0" fontAlgn="base">
              <a:spcBef>
                <a:spcPct val="50000"/>
              </a:spcBef>
              <a:spcAft>
                <a:spcPct val="0"/>
              </a:spcAft>
              <a:buClr>
                <a:schemeClr val="accent1"/>
              </a:buClr>
              <a:buFont typeface="Arial" charset="0"/>
              <a:buChar char="-"/>
              <a:defRPr sz="1600" b="0" i="0" spc="-10">
                <a:solidFill>
                  <a:srgbClr val="7F7F7F"/>
                </a:solidFill>
                <a:latin typeface="Futura Medium"/>
                <a:cs typeface="Futura Condensed"/>
              </a:defRPr>
            </a:lvl4pPr>
            <a:lvl5pPr marL="1320800" indent="-228600" algn="l" rtl="0" fontAlgn="base">
              <a:spcBef>
                <a:spcPct val="50000"/>
              </a:spcBef>
              <a:spcAft>
                <a:spcPct val="0"/>
              </a:spcAft>
              <a:buClr>
                <a:schemeClr val="accent1"/>
              </a:buClr>
              <a:buFont typeface="Arial" charset="0"/>
              <a:buChar char="»"/>
              <a:defRPr sz="1400" b="0" i="0" spc="-10">
                <a:solidFill>
                  <a:srgbClr val="7F7F7F"/>
                </a:solidFill>
                <a:latin typeface="Futura Medium"/>
                <a:cs typeface="Futura Condensed"/>
              </a:defRPr>
            </a:lvl5pPr>
            <a:lvl6pPr marL="1778000" indent="-228600" algn="l" rtl="0" fontAlgn="base">
              <a:spcBef>
                <a:spcPct val="50000"/>
              </a:spcBef>
              <a:spcAft>
                <a:spcPct val="0"/>
              </a:spcAft>
              <a:buClr>
                <a:schemeClr val="accent1"/>
              </a:buClr>
              <a:buFont typeface="Arial" charset="0"/>
              <a:buChar char="»"/>
              <a:defRPr sz="1400">
                <a:solidFill>
                  <a:schemeClr val="tx1"/>
                </a:solidFill>
                <a:latin typeface="+mn-lt"/>
              </a:defRPr>
            </a:lvl6pPr>
            <a:lvl7pPr marL="2235200" indent="-228600" algn="l" rtl="0" fontAlgn="base">
              <a:spcBef>
                <a:spcPct val="50000"/>
              </a:spcBef>
              <a:spcAft>
                <a:spcPct val="0"/>
              </a:spcAft>
              <a:buClr>
                <a:schemeClr val="accent1"/>
              </a:buClr>
              <a:buFont typeface="Arial" charset="0"/>
              <a:buChar char="»"/>
              <a:defRPr sz="1400">
                <a:solidFill>
                  <a:schemeClr val="tx1"/>
                </a:solidFill>
                <a:latin typeface="+mn-lt"/>
              </a:defRPr>
            </a:lvl7pPr>
            <a:lvl8pPr marL="2692400" indent="-228600" algn="l" rtl="0" fontAlgn="base">
              <a:spcBef>
                <a:spcPct val="50000"/>
              </a:spcBef>
              <a:spcAft>
                <a:spcPct val="0"/>
              </a:spcAft>
              <a:buClr>
                <a:schemeClr val="accent1"/>
              </a:buClr>
              <a:buFont typeface="Arial" charset="0"/>
              <a:buChar char="»"/>
              <a:defRPr sz="1400">
                <a:solidFill>
                  <a:schemeClr val="tx1"/>
                </a:solidFill>
                <a:latin typeface="+mn-lt"/>
              </a:defRPr>
            </a:lvl8pPr>
            <a:lvl9pPr marL="3149600" indent="-228600" algn="l" rtl="0" fontAlgn="base">
              <a:spcBef>
                <a:spcPct val="50000"/>
              </a:spcBef>
              <a:spcAft>
                <a:spcPct val="0"/>
              </a:spcAft>
              <a:buClr>
                <a:schemeClr val="accent1"/>
              </a:buClr>
              <a:buFont typeface="Arial" charset="0"/>
              <a:buChar char="»"/>
              <a:defRPr sz="1400">
                <a:solidFill>
                  <a:schemeClr val="tx1"/>
                </a:solidFill>
                <a:latin typeface="+mn-lt"/>
              </a:defRPr>
            </a:lvl9pPr>
          </a:lstStyle>
          <a:p>
            <a:pPr marL="257175" marR="0" lvl="0" indent="-257175" algn="l" defTabSz="914400" rtl="0" eaLnBrk="1" fontAlgn="base" latinLnBrk="0" hangingPunct="1">
              <a:lnSpc>
                <a:spcPct val="100000"/>
              </a:lnSpc>
              <a:spcBef>
                <a:spcPct val="100000"/>
              </a:spcBef>
              <a:spcAft>
                <a:spcPct val="0"/>
              </a:spcAft>
              <a:buClr>
                <a:srgbClr val="C00000"/>
              </a:buClr>
              <a:buSzTx/>
              <a:buFont typeface="Wingdings" pitchFamily="2" charset="2"/>
              <a:buChar char="n"/>
              <a:tabLst/>
              <a:defRPr/>
            </a:pPr>
            <a:r>
              <a:rPr kumimoji="0" lang="fr-FR" sz="1400" b="0"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Flux offres </a:t>
            </a:r>
            <a:r>
              <a:rPr kumimoji="0" lang="fr-FR" sz="1400"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&gt;</a:t>
            </a:r>
            <a:r>
              <a:rPr kumimoji="0" lang="fr-FR" sz="1400" b="1"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  « Pays d’expédition » </a:t>
            </a:r>
            <a:r>
              <a:rPr lang="fr-FR" sz="1400" i="1" kern="0" dirty="0">
                <a:cs typeface="Calibri" panose="020F0502020204030204" pitchFamily="34" charset="0"/>
              </a:rPr>
              <a:t>visible dans l’offre</a:t>
            </a:r>
          </a:p>
          <a:p>
            <a:pPr marL="0" marR="0" lvl="0" indent="0" algn="ctr" defTabSz="914400" rtl="0" eaLnBrk="1" fontAlgn="base" latinLnBrk="0" hangingPunct="1">
              <a:lnSpc>
                <a:spcPct val="100000"/>
              </a:lnSpc>
              <a:spcBef>
                <a:spcPct val="100000"/>
              </a:spcBef>
              <a:spcAft>
                <a:spcPct val="0"/>
              </a:spcAft>
              <a:buClr>
                <a:srgbClr val="C00000"/>
              </a:buClr>
              <a:buSzTx/>
              <a:buNone/>
              <a:tabLst/>
              <a:defRPr/>
            </a:pPr>
            <a:br>
              <a:rPr kumimoji="0" lang="fr-FR" sz="1400" b="1"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br>
            <a:r>
              <a:rPr kumimoji="0" lang="fr-FR" sz="1400" b="1"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(champ API  : </a:t>
            </a:r>
            <a:r>
              <a:rPr kumimoji="0" lang="fr-FR" sz="1400" b="1" i="1" u="none" strike="noStrike" kern="0" cap="none" spc="-10" normalizeH="0" baseline="0" noProof="0" dirty="0" err="1">
                <a:ln>
                  <a:noFill/>
                </a:ln>
                <a:solidFill>
                  <a:srgbClr val="7F7F7F"/>
                </a:solidFill>
                <a:effectLst/>
                <a:uLnTx/>
                <a:uFillTx/>
                <a:latin typeface="Futura Medium"/>
                <a:ea typeface="+mn-ea"/>
                <a:cs typeface="Calibri" panose="020F0502020204030204" pitchFamily="34" charset="0"/>
              </a:rPr>
              <a:t>origin</a:t>
            </a:r>
            <a:r>
              <a:rPr kumimoji="0" lang="fr-FR" sz="1400" b="0"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a:t>
            </a:r>
            <a:endParaRPr lang="fr-FR" sz="1400" i="1" kern="0" dirty="0">
              <a:cs typeface="Calibri" panose="020F0502020204030204" pitchFamily="34" charset="0"/>
            </a:endParaRPr>
          </a:p>
        </p:txBody>
      </p:sp>
      <p:sp>
        <p:nvSpPr>
          <p:cNvPr id="7" name="Espace réservé du texte 1">
            <a:extLst>
              <a:ext uri="{FF2B5EF4-FFF2-40B4-BE49-F238E27FC236}">
                <a16:creationId xmlns:a16="http://schemas.microsoft.com/office/drawing/2014/main" id="{6FEA77B0-F197-4E23-9FF5-A15CA9A65411}"/>
              </a:ext>
            </a:extLst>
          </p:cNvPr>
          <p:cNvSpPr txBox="1">
            <a:spLocks/>
          </p:cNvSpPr>
          <p:nvPr/>
        </p:nvSpPr>
        <p:spPr bwMode="auto">
          <a:xfrm>
            <a:off x="2599440" y="2696789"/>
            <a:ext cx="3889660" cy="371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100000"/>
              </a:spcBef>
              <a:spcAft>
                <a:spcPct val="0"/>
              </a:spcAft>
              <a:buClr>
                <a:schemeClr val="accent1"/>
              </a:buClr>
              <a:buFont typeface="Wingdings" pitchFamily="2" charset="2"/>
              <a:buChar char="n"/>
              <a:defRPr sz="2200" b="0" i="0" spc="-10" baseline="0">
                <a:solidFill>
                  <a:srgbClr val="7F7F7F"/>
                </a:solidFill>
                <a:latin typeface="Futura Medium"/>
                <a:ea typeface="+mn-ea"/>
                <a:cs typeface="Futura Condensed"/>
              </a:defRPr>
            </a:lvl1pPr>
            <a:lvl2pPr marL="630238" indent="-285750" algn="l" rtl="0" fontAlgn="base">
              <a:spcBef>
                <a:spcPct val="50000"/>
              </a:spcBef>
              <a:spcAft>
                <a:spcPct val="0"/>
              </a:spcAft>
              <a:buClr>
                <a:schemeClr val="accent1"/>
              </a:buClr>
              <a:buFont typeface="Arial Black" pitchFamily="34" charset="0"/>
              <a:buChar char="&gt;"/>
              <a:defRPr sz="2000" b="0" i="0" spc="-10">
                <a:solidFill>
                  <a:srgbClr val="7F7F7F"/>
                </a:solidFill>
                <a:latin typeface="Futura Medium"/>
                <a:cs typeface="Futura Condensed"/>
              </a:defRPr>
            </a:lvl2pPr>
            <a:lvl3pPr marL="860425" indent="-228600" algn="l" rtl="0" fontAlgn="base">
              <a:spcBef>
                <a:spcPct val="50000"/>
              </a:spcBef>
              <a:spcAft>
                <a:spcPct val="0"/>
              </a:spcAft>
              <a:buClr>
                <a:schemeClr val="accent1"/>
              </a:buClr>
              <a:buFont typeface="Arial Black" pitchFamily="34" charset="0"/>
              <a:buChar char="●"/>
              <a:defRPr sz="1800" b="0" i="0" spc="-10">
                <a:solidFill>
                  <a:srgbClr val="7F7F7F"/>
                </a:solidFill>
                <a:latin typeface="Futura Medium"/>
                <a:cs typeface="Futura Condensed"/>
              </a:defRPr>
            </a:lvl3pPr>
            <a:lvl4pPr marL="1090613" indent="-228600" algn="l" rtl="0" fontAlgn="base">
              <a:spcBef>
                <a:spcPct val="50000"/>
              </a:spcBef>
              <a:spcAft>
                <a:spcPct val="0"/>
              </a:spcAft>
              <a:buClr>
                <a:schemeClr val="accent1"/>
              </a:buClr>
              <a:buFont typeface="Arial" charset="0"/>
              <a:buChar char="-"/>
              <a:defRPr sz="1600" b="0" i="0" spc="-10">
                <a:solidFill>
                  <a:srgbClr val="7F7F7F"/>
                </a:solidFill>
                <a:latin typeface="Futura Medium"/>
                <a:cs typeface="Futura Condensed"/>
              </a:defRPr>
            </a:lvl4pPr>
            <a:lvl5pPr marL="1320800" indent="-228600" algn="l" rtl="0" fontAlgn="base">
              <a:spcBef>
                <a:spcPct val="50000"/>
              </a:spcBef>
              <a:spcAft>
                <a:spcPct val="0"/>
              </a:spcAft>
              <a:buClr>
                <a:schemeClr val="accent1"/>
              </a:buClr>
              <a:buFont typeface="Arial" charset="0"/>
              <a:buChar char="»"/>
              <a:defRPr sz="1400" b="0" i="0" spc="-10">
                <a:solidFill>
                  <a:srgbClr val="7F7F7F"/>
                </a:solidFill>
                <a:latin typeface="Futura Medium"/>
                <a:cs typeface="Futura Condensed"/>
              </a:defRPr>
            </a:lvl5pPr>
            <a:lvl6pPr marL="1778000" indent="-228600" algn="l" rtl="0" fontAlgn="base">
              <a:spcBef>
                <a:spcPct val="50000"/>
              </a:spcBef>
              <a:spcAft>
                <a:spcPct val="0"/>
              </a:spcAft>
              <a:buClr>
                <a:schemeClr val="accent1"/>
              </a:buClr>
              <a:buFont typeface="Arial" charset="0"/>
              <a:buChar char="»"/>
              <a:defRPr sz="1400">
                <a:solidFill>
                  <a:schemeClr val="tx1"/>
                </a:solidFill>
                <a:latin typeface="+mn-lt"/>
              </a:defRPr>
            </a:lvl6pPr>
            <a:lvl7pPr marL="2235200" indent="-228600" algn="l" rtl="0" fontAlgn="base">
              <a:spcBef>
                <a:spcPct val="50000"/>
              </a:spcBef>
              <a:spcAft>
                <a:spcPct val="0"/>
              </a:spcAft>
              <a:buClr>
                <a:schemeClr val="accent1"/>
              </a:buClr>
              <a:buFont typeface="Arial" charset="0"/>
              <a:buChar char="»"/>
              <a:defRPr sz="1400">
                <a:solidFill>
                  <a:schemeClr val="tx1"/>
                </a:solidFill>
                <a:latin typeface="+mn-lt"/>
              </a:defRPr>
            </a:lvl7pPr>
            <a:lvl8pPr marL="2692400" indent="-228600" algn="l" rtl="0" fontAlgn="base">
              <a:spcBef>
                <a:spcPct val="50000"/>
              </a:spcBef>
              <a:spcAft>
                <a:spcPct val="0"/>
              </a:spcAft>
              <a:buClr>
                <a:schemeClr val="accent1"/>
              </a:buClr>
              <a:buFont typeface="Arial" charset="0"/>
              <a:buChar char="»"/>
              <a:defRPr sz="1400">
                <a:solidFill>
                  <a:schemeClr val="tx1"/>
                </a:solidFill>
                <a:latin typeface="+mn-lt"/>
              </a:defRPr>
            </a:lvl8pPr>
            <a:lvl9pPr marL="3149600" indent="-228600" algn="l" rtl="0" fontAlgn="base">
              <a:spcBef>
                <a:spcPct val="50000"/>
              </a:spcBef>
              <a:spcAft>
                <a:spcPct val="0"/>
              </a:spcAft>
              <a:buClr>
                <a:schemeClr val="accent1"/>
              </a:buClr>
              <a:buFont typeface="Arial" charset="0"/>
              <a:buChar char="»"/>
              <a:defRPr sz="1400">
                <a:solidFill>
                  <a:schemeClr val="tx1"/>
                </a:solidFill>
                <a:latin typeface="+mn-lt"/>
              </a:defRPr>
            </a:lvl9pPr>
          </a:lstStyle>
          <a:p>
            <a:pPr marL="0" indent="0">
              <a:buNone/>
            </a:pPr>
            <a:r>
              <a:rPr lang="fr-FR" sz="1800" b="1" kern="0" dirty="0">
                <a:solidFill>
                  <a:srgbClr val="ED1C24"/>
                </a:solidFill>
                <a:cs typeface="Calibri" panose="020F0502020204030204" pitchFamily="34" charset="0"/>
              </a:rPr>
              <a:t>Boutique</a:t>
            </a:r>
            <a:r>
              <a:rPr lang="fr-FR" sz="1800" kern="0" dirty="0">
                <a:solidFill>
                  <a:srgbClr val="C00000"/>
                </a:solidFill>
                <a:cs typeface="Calibri" panose="020F0502020204030204" pitchFamily="34" charset="0"/>
              </a:rPr>
              <a:t>	</a:t>
            </a:r>
          </a:p>
        </p:txBody>
      </p:sp>
      <p:sp>
        <p:nvSpPr>
          <p:cNvPr id="11" name="Espace réservé du texte 3">
            <a:extLst>
              <a:ext uri="{FF2B5EF4-FFF2-40B4-BE49-F238E27FC236}">
                <a16:creationId xmlns:a16="http://schemas.microsoft.com/office/drawing/2014/main" id="{11606FBA-7E5B-4C08-91DC-24B4D746D5C3}"/>
              </a:ext>
            </a:extLst>
          </p:cNvPr>
          <p:cNvSpPr txBox="1">
            <a:spLocks/>
          </p:cNvSpPr>
          <p:nvPr/>
        </p:nvSpPr>
        <p:spPr bwMode="auto">
          <a:xfrm>
            <a:off x="8586262" y="2731761"/>
            <a:ext cx="762170" cy="369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defPPr>
              <a:defRPr lang="fr-FR"/>
            </a:defPPr>
            <a:lvl1pPr algn="l" rtl="0" fontAlgn="base">
              <a:spcBef>
                <a:spcPct val="0"/>
              </a:spcBef>
              <a:spcAft>
                <a:spcPct val="0"/>
              </a:spcAft>
              <a:defRPr sz="1000" b="0" kern="0" spc="-10">
                <a:solidFill>
                  <a:srgbClr val="7F7F7F"/>
                </a:solidFill>
                <a:latin typeface="Futura"/>
                <a:ea typeface="+mn-ea"/>
                <a:cs typeface="Futura"/>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fr-FR" sz="1800" b="1" dirty="0">
                <a:solidFill>
                  <a:srgbClr val="ED1C24"/>
                </a:solidFill>
                <a:latin typeface="Futura Medium"/>
                <a:cs typeface="Calibri" panose="020F0502020204030204" pitchFamily="34" charset="0"/>
              </a:rPr>
              <a:t>Offre</a:t>
            </a:r>
            <a:endParaRPr lang="fr-FR" sz="2400" b="1" dirty="0">
              <a:solidFill>
                <a:srgbClr val="ED1C24"/>
              </a:solidFill>
              <a:latin typeface="Futura Medium"/>
              <a:cs typeface="Calibri" panose="020F0502020204030204" pitchFamily="34" charset="0"/>
            </a:endParaRPr>
          </a:p>
        </p:txBody>
      </p:sp>
      <p:sp>
        <p:nvSpPr>
          <p:cNvPr id="14" name="ZoneTexte 13">
            <a:extLst>
              <a:ext uri="{FF2B5EF4-FFF2-40B4-BE49-F238E27FC236}">
                <a16:creationId xmlns:a16="http://schemas.microsoft.com/office/drawing/2014/main" id="{A46A5867-255A-4BDD-AA60-EFF63626ED0E}"/>
              </a:ext>
            </a:extLst>
          </p:cNvPr>
          <p:cNvSpPr txBox="1"/>
          <p:nvPr/>
        </p:nvSpPr>
        <p:spPr>
          <a:xfrm>
            <a:off x="858809" y="5423225"/>
            <a:ext cx="10755974" cy="1142620"/>
          </a:xfrm>
          <a:prstGeom prst="rect">
            <a:avLst/>
          </a:prstGeom>
          <a:solidFill>
            <a:schemeClr val="bg1"/>
          </a:solidFill>
          <a:ln>
            <a:solidFill>
              <a:schemeClr val="tx1">
                <a:alpha val="0"/>
              </a:schemeClr>
            </a:solidFill>
          </a:ln>
        </p:spPr>
        <p:txBody>
          <a:bodyPr wrap="square" rtlCol="0">
            <a:spAutoFit/>
          </a:bodyPr>
          <a:lstStyle/>
          <a:p>
            <a:pPr marL="285750" indent="-285750">
              <a:lnSpc>
                <a:spcPct val="150000"/>
              </a:lnSpc>
              <a:buFont typeface="Arial" panose="020B0604020202020204" pitchFamily="34" charset="0"/>
              <a:buChar char="•"/>
            </a:pPr>
            <a:r>
              <a:rPr lang="fr-FR" sz="1050" i="1" dirty="0">
                <a:solidFill>
                  <a:schemeClr val="bg1">
                    <a:lumMod val="50000"/>
                  </a:schemeClr>
                </a:solidFill>
                <a:latin typeface="Futura Medium"/>
                <a:cs typeface="Calibri" panose="020F0502020204030204" pitchFamily="34" charset="0"/>
              </a:rPr>
              <a:t>Si le champ </a:t>
            </a:r>
            <a:r>
              <a:rPr lang="fr-FR" sz="1050" b="1" i="1" dirty="0">
                <a:solidFill>
                  <a:schemeClr val="bg1">
                    <a:lumMod val="50000"/>
                  </a:schemeClr>
                </a:solidFill>
                <a:latin typeface="Futura Medium"/>
                <a:cs typeface="Calibri" panose="020F0502020204030204" pitchFamily="34" charset="0"/>
              </a:rPr>
              <a:t>« </a:t>
            </a:r>
            <a:r>
              <a:rPr lang="fr-FR" sz="1050" b="1" i="1" dirty="0" err="1">
                <a:solidFill>
                  <a:schemeClr val="bg1">
                    <a:lumMod val="50000"/>
                  </a:schemeClr>
                </a:solidFill>
                <a:latin typeface="Futura Medium"/>
                <a:cs typeface="Calibri" panose="020F0502020204030204" pitchFamily="34" charset="0"/>
              </a:rPr>
              <a:t>origin</a:t>
            </a:r>
            <a:r>
              <a:rPr lang="fr-FR" sz="1050" b="1" i="1" dirty="0">
                <a:solidFill>
                  <a:schemeClr val="bg1">
                    <a:lumMod val="50000"/>
                  </a:schemeClr>
                </a:solidFill>
                <a:latin typeface="Futura Medium"/>
                <a:cs typeface="Calibri" panose="020F0502020204030204" pitchFamily="34" charset="0"/>
              </a:rPr>
              <a:t> » </a:t>
            </a:r>
            <a:r>
              <a:rPr lang="fr-FR" sz="1050" i="1" dirty="0">
                <a:solidFill>
                  <a:schemeClr val="bg1">
                    <a:lumMod val="50000"/>
                  </a:schemeClr>
                </a:solidFill>
                <a:latin typeface="Futura Medium"/>
                <a:cs typeface="Calibri" panose="020F0502020204030204" pitchFamily="34" charset="0"/>
              </a:rPr>
              <a:t>de l’offre est vide, le pays</a:t>
            </a:r>
            <a:r>
              <a:rPr lang="fr-FR" sz="1050" b="1" i="1" dirty="0">
                <a:solidFill>
                  <a:schemeClr val="bg1">
                    <a:lumMod val="50000"/>
                  </a:schemeClr>
                </a:solidFill>
                <a:latin typeface="Futura Medium"/>
                <a:cs typeface="Calibri" panose="020F0502020204030204" pitchFamily="34" charset="0"/>
              </a:rPr>
              <a:t> </a:t>
            </a:r>
            <a:r>
              <a:rPr lang="fr-FR" sz="1050" i="1" dirty="0">
                <a:solidFill>
                  <a:schemeClr val="bg1">
                    <a:lumMod val="50000"/>
                  </a:schemeClr>
                </a:solidFill>
                <a:latin typeface="Futura Medium"/>
                <a:cs typeface="Calibri" panose="020F0502020204030204" pitchFamily="34" charset="0"/>
              </a:rPr>
              <a:t>pris en compte pour le calcul de la TVA sera le pays d’expédition de la boutique (champ </a:t>
            </a:r>
            <a:r>
              <a:rPr lang="fr-FR" sz="1050" b="1" i="1" dirty="0">
                <a:solidFill>
                  <a:schemeClr val="bg1">
                    <a:lumMod val="50000"/>
                  </a:schemeClr>
                </a:solidFill>
                <a:latin typeface="Futura Medium"/>
                <a:cs typeface="Calibri" panose="020F0502020204030204" pitchFamily="34" charset="0"/>
              </a:rPr>
              <a:t>« Pays d’expédition »)</a:t>
            </a:r>
          </a:p>
          <a:p>
            <a:pPr marL="285750" indent="-285750">
              <a:lnSpc>
                <a:spcPct val="150000"/>
              </a:lnSpc>
              <a:buFont typeface="Arial" panose="020B0604020202020204" pitchFamily="34" charset="0"/>
              <a:buChar char="•"/>
            </a:pPr>
            <a:r>
              <a:rPr lang="fr-FR" sz="1050" i="1" dirty="0">
                <a:solidFill>
                  <a:schemeClr val="bg1">
                    <a:lumMod val="50000"/>
                  </a:schemeClr>
                </a:solidFill>
                <a:latin typeface="Futura Medium"/>
                <a:cs typeface="Calibri" panose="020F0502020204030204" pitchFamily="34" charset="0"/>
              </a:rPr>
              <a:t>Si aucun des deux champs n’est renseigné, c’est le </a:t>
            </a:r>
            <a:r>
              <a:rPr lang="fr-FR" sz="1050" b="1" i="1" dirty="0">
                <a:solidFill>
                  <a:schemeClr val="bg1">
                    <a:lumMod val="50000"/>
                  </a:schemeClr>
                </a:solidFill>
                <a:latin typeface="Futura Medium"/>
                <a:cs typeface="Calibri" panose="020F0502020204030204" pitchFamily="34" charset="0"/>
              </a:rPr>
              <a:t>pays de l’adresse de la société </a:t>
            </a:r>
            <a:r>
              <a:rPr lang="fr-FR" sz="1050" i="1" dirty="0">
                <a:solidFill>
                  <a:schemeClr val="bg1">
                    <a:lumMod val="50000"/>
                  </a:schemeClr>
                </a:solidFill>
                <a:latin typeface="Futura Medium"/>
                <a:cs typeface="Calibri" panose="020F0502020204030204" pitchFamily="34" charset="0"/>
              </a:rPr>
              <a:t>qui sera renseigné par défaut.</a:t>
            </a:r>
          </a:p>
          <a:p>
            <a:pPr marL="285750" indent="-285750">
              <a:lnSpc>
                <a:spcPct val="150000"/>
              </a:lnSpc>
              <a:buFont typeface="Arial" panose="020B0604020202020204" pitchFamily="34" charset="0"/>
              <a:buChar char="•"/>
            </a:pPr>
            <a:r>
              <a:rPr lang="fr-FR" sz="1050" i="1" dirty="0">
                <a:solidFill>
                  <a:schemeClr val="bg1">
                    <a:lumMod val="50000"/>
                  </a:schemeClr>
                </a:solidFill>
                <a:latin typeface="Futura Medium"/>
                <a:cs typeface="Calibri" panose="020F0502020204030204" pitchFamily="34" charset="0"/>
              </a:rPr>
              <a:t>Si le pays d’expédition choisi est sur l’intégralité du catalogue, merci de valider le pays d’expédition auprès de votre chargé de compte.</a:t>
            </a:r>
          </a:p>
          <a:p>
            <a:endParaRPr lang="fr-FR" sz="1050" i="1" dirty="0">
              <a:solidFill>
                <a:schemeClr val="bg1">
                  <a:lumMod val="50000"/>
                </a:schemeClr>
              </a:solidFill>
              <a:latin typeface="Futura Medium"/>
              <a:cs typeface="Calibri" panose="020F0502020204030204" pitchFamily="34" charset="0"/>
            </a:endParaRPr>
          </a:p>
          <a:p>
            <a:pPr algn="ctr"/>
            <a:r>
              <a:rPr lang="fr-FR" sz="1050" i="1" dirty="0">
                <a:solidFill>
                  <a:srgbClr val="ED1C24"/>
                </a:solidFill>
                <a:latin typeface="Futura Medium"/>
                <a:cs typeface="Calibri" panose="020F0502020204030204" pitchFamily="34" charset="0"/>
              </a:rPr>
              <a:t>Dans le cas où votre pays ne fait pas parti de la liste (en PJ), merci de nous contacter </a:t>
            </a:r>
            <a:r>
              <a:rPr lang="fr-FR" sz="1050" b="1" i="1" dirty="0">
                <a:solidFill>
                  <a:srgbClr val="ED1C24"/>
                </a:solidFill>
                <a:latin typeface="Futura Medium"/>
                <a:cs typeface="Calibri" panose="020F0502020204030204" pitchFamily="34" charset="0"/>
              </a:rPr>
              <a:t>MarketPlaceByConfo@conforama.fr</a:t>
            </a:r>
          </a:p>
        </p:txBody>
      </p:sp>
      <p:pic>
        <p:nvPicPr>
          <p:cNvPr id="15" name="Image 14">
            <a:extLst>
              <a:ext uri="{FF2B5EF4-FFF2-40B4-BE49-F238E27FC236}">
                <a16:creationId xmlns:a16="http://schemas.microsoft.com/office/drawing/2014/main" id="{F336EBD6-681C-4CA1-9A0F-912FEF9D6B19}"/>
              </a:ext>
            </a:extLst>
          </p:cNvPr>
          <p:cNvPicPr>
            <a:picLocks noChangeAspect="1"/>
          </p:cNvPicPr>
          <p:nvPr/>
        </p:nvPicPr>
        <p:blipFill>
          <a:blip r:embed="rId2"/>
          <a:stretch>
            <a:fillRect/>
          </a:stretch>
        </p:blipFill>
        <p:spPr>
          <a:xfrm>
            <a:off x="6544152" y="3295644"/>
            <a:ext cx="1623201" cy="1859441"/>
          </a:xfrm>
          <a:prstGeom prst="rect">
            <a:avLst/>
          </a:prstGeom>
        </p:spPr>
      </p:pic>
      <p:sp>
        <p:nvSpPr>
          <p:cNvPr id="18" name="ZoneTexte 17">
            <a:extLst>
              <a:ext uri="{FF2B5EF4-FFF2-40B4-BE49-F238E27FC236}">
                <a16:creationId xmlns:a16="http://schemas.microsoft.com/office/drawing/2014/main" id="{17A13206-112C-4F92-BCFA-36CE0071A67A}"/>
              </a:ext>
            </a:extLst>
          </p:cNvPr>
          <p:cNvSpPr txBox="1"/>
          <p:nvPr/>
        </p:nvSpPr>
        <p:spPr>
          <a:xfrm>
            <a:off x="6520493" y="2732197"/>
            <a:ext cx="1623201" cy="479584"/>
          </a:xfrm>
          <a:prstGeom prst="rect">
            <a:avLst/>
          </a:prstGeom>
          <a:noFill/>
        </p:spPr>
        <p:txBody>
          <a:bodyPr wrap="square" rtlCol="0">
            <a:spAutoFit/>
          </a:bodyPr>
          <a:lstStyle/>
          <a:p>
            <a:pPr algn="ctr"/>
            <a:r>
              <a:rPr lang="fr-FR" sz="1200" b="1" i="1" dirty="0">
                <a:solidFill>
                  <a:schemeClr val="bg1">
                    <a:lumMod val="50000"/>
                  </a:schemeClr>
                </a:solidFill>
                <a:latin typeface="Futura Medium"/>
              </a:rPr>
              <a:t>A paramétrer dans le fichier offres</a:t>
            </a:r>
          </a:p>
        </p:txBody>
      </p:sp>
      <p:sp>
        <p:nvSpPr>
          <p:cNvPr id="19" name="ZoneTexte 18">
            <a:extLst>
              <a:ext uri="{FF2B5EF4-FFF2-40B4-BE49-F238E27FC236}">
                <a16:creationId xmlns:a16="http://schemas.microsoft.com/office/drawing/2014/main" id="{9F4A36A9-06F8-4216-9651-A6C74770AF5F}"/>
              </a:ext>
            </a:extLst>
          </p:cNvPr>
          <p:cNvSpPr txBox="1"/>
          <p:nvPr/>
        </p:nvSpPr>
        <p:spPr>
          <a:xfrm>
            <a:off x="9523029" y="2750809"/>
            <a:ext cx="3089428" cy="276999"/>
          </a:xfrm>
          <a:prstGeom prst="rect">
            <a:avLst/>
          </a:prstGeom>
          <a:noFill/>
        </p:spPr>
        <p:txBody>
          <a:bodyPr wrap="square" rtlCol="0">
            <a:spAutoFit/>
          </a:bodyPr>
          <a:lstStyle/>
          <a:p>
            <a:r>
              <a:rPr lang="fr-FR" sz="1200" b="1" i="1" dirty="0">
                <a:solidFill>
                  <a:schemeClr val="bg1">
                    <a:lumMod val="50000"/>
                  </a:schemeClr>
                </a:solidFill>
                <a:latin typeface="Futura Medium"/>
              </a:rPr>
              <a:t>Visible sur l’offre XXX</a:t>
            </a:r>
          </a:p>
        </p:txBody>
      </p:sp>
      <p:sp>
        <p:nvSpPr>
          <p:cNvPr id="24" name="ZoneTexte 23">
            <a:extLst>
              <a:ext uri="{FF2B5EF4-FFF2-40B4-BE49-F238E27FC236}">
                <a16:creationId xmlns:a16="http://schemas.microsoft.com/office/drawing/2014/main" id="{837200AB-E33E-45B6-BF8E-236729BEBF3F}"/>
              </a:ext>
            </a:extLst>
          </p:cNvPr>
          <p:cNvSpPr txBox="1"/>
          <p:nvPr/>
        </p:nvSpPr>
        <p:spPr>
          <a:xfrm>
            <a:off x="330761" y="947904"/>
            <a:ext cx="11635460" cy="611129"/>
          </a:xfrm>
          <a:prstGeom prst="rect">
            <a:avLst/>
          </a:prstGeom>
          <a:noFill/>
        </p:spPr>
        <p:txBody>
          <a:bodyPr wrap="square">
            <a:spAutoFit/>
          </a:bodyPr>
          <a:lstStyle/>
          <a:p>
            <a:pPr>
              <a:lnSpc>
                <a:spcPct val="150000"/>
              </a:lnSpc>
            </a:pPr>
            <a:r>
              <a:rPr lang="fr-FR" sz="1200" dirty="0">
                <a:solidFill>
                  <a:schemeClr val="bg1">
                    <a:lumMod val="50000"/>
                  </a:schemeClr>
                </a:solidFill>
                <a:latin typeface="Futura Medium"/>
              </a:rPr>
              <a:t>Les champs étant déjà disponibles sur notre plateforme, vous pouvez dès maintenant renseigner le « Pays d’expédition », ou contacter votre agrégateur pour effectuer le paramétrage. </a:t>
            </a:r>
            <a:r>
              <a:rPr lang="fr-FR" sz="1200" b="1" dirty="0">
                <a:solidFill>
                  <a:schemeClr val="bg1">
                    <a:lumMod val="50000"/>
                  </a:schemeClr>
                </a:solidFill>
                <a:latin typeface="Futura Medium"/>
              </a:rPr>
              <a:t>Vous pourrez le modifier par la suite dans le cas où vos produits seront expédiés depuis des entrepôts de pays différents. </a:t>
            </a:r>
            <a:endParaRPr lang="fr-FR" sz="1200" b="1" dirty="0">
              <a:solidFill>
                <a:srgbClr val="C00000"/>
              </a:solidFill>
              <a:latin typeface="Futura Medium"/>
            </a:endParaRPr>
          </a:p>
        </p:txBody>
      </p:sp>
      <p:pic>
        <p:nvPicPr>
          <p:cNvPr id="20" name="Image 19">
            <a:extLst>
              <a:ext uri="{FF2B5EF4-FFF2-40B4-BE49-F238E27FC236}">
                <a16:creationId xmlns:a16="http://schemas.microsoft.com/office/drawing/2014/main" id="{0021111F-B54D-48AF-9EAF-100D6B85176D}"/>
              </a:ext>
            </a:extLst>
          </p:cNvPr>
          <p:cNvPicPr>
            <a:picLocks noChangeAspect="1"/>
          </p:cNvPicPr>
          <p:nvPr/>
        </p:nvPicPr>
        <p:blipFill>
          <a:blip r:embed="rId2"/>
          <a:stretch>
            <a:fillRect/>
          </a:stretch>
        </p:blipFill>
        <p:spPr>
          <a:xfrm>
            <a:off x="6547325" y="3348312"/>
            <a:ext cx="1623201" cy="1859441"/>
          </a:xfrm>
          <a:prstGeom prst="rect">
            <a:avLst/>
          </a:prstGeom>
        </p:spPr>
      </p:pic>
      <p:sp>
        <p:nvSpPr>
          <p:cNvPr id="26" name="Espace réservé du pied de page 3">
            <a:extLst>
              <a:ext uri="{FF2B5EF4-FFF2-40B4-BE49-F238E27FC236}">
                <a16:creationId xmlns:a16="http://schemas.microsoft.com/office/drawing/2014/main" id="{5098376C-B230-4880-B491-9693BC577564}"/>
              </a:ext>
            </a:extLst>
          </p:cNvPr>
          <p:cNvSpPr txBox="1">
            <a:spLocks/>
          </p:cNvSpPr>
          <p:nvPr/>
        </p:nvSpPr>
        <p:spPr>
          <a:xfrm>
            <a:off x="3515385" y="6526069"/>
            <a:ext cx="2220384" cy="207749"/>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750" dirty="0">
                <a:solidFill>
                  <a:schemeClr val="bg1">
                    <a:lumMod val="50000"/>
                  </a:schemeClr>
                </a:solidFill>
                <a:latin typeface="Futura Medium"/>
              </a:rPr>
              <a:t>Collecte TVA – 1</a:t>
            </a:r>
            <a:r>
              <a:rPr lang="fr-FR" sz="750" baseline="30000" dirty="0">
                <a:solidFill>
                  <a:schemeClr val="bg1">
                    <a:lumMod val="50000"/>
                  </a:schemeClr>
                </a:solidFill>
                <a:latin typeface="Futura Medium"/>
              </a:rPr>
              <a:t>er</a:t>
            </a:r>
            <a:r>
              <a:rPr lang="fr-FR" sz="750" dirty="0">
                <a:solidFill>
                  <a:schemeClr val="bg1">
                    <a:lumMod val="50000"/>
                  </a:schemeClr>
                </a:solidFill>
                <a:latin typeface="Futura Medium"/>
              </a:rPr>
              <a:t> juillet 2021</a:t>
            </a:r>
          </a:p>
        </p:txBody>
      </p:sp>
      <p:sp>
        <p:nvSpPr>
          <p:cNvPr id="28" name="Espace réservé de la date 2">
            <a:extLst>
              <a:ext uri="{FF2B5EF4-FFF2-40B4-BE49-F238E27FC236}">
                <a16:creationId xmlns:a16="http://schemas.microsoft.com/office/drawing/2014/main" id="{3518AE6E-29C8-494E-8D78-69A2C369DD81}"/>
              </a:ext>
            </a:extLst>
          </p:cNvPr>
          <p:cNvSpPr txBox="1">
            <a:spLocks/>
          </p:cNvSpPr>
          <p:nvPr/>
        </p:nvSpPr>
        <p:spPr>
          <a:xfrm>
            <a:off x="6432482" y="6526069"/>
            <a:ext cx="1945217" cy="207749"/>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750" dirty="0">
                <a:solidFill>
                  <a:schemeClr val="bg1">
                    <a:lumMod val="50000"/>
                  </a:schemeClr>
                </a:solidFill>
                <a:latin typeface="Futura Medium"/>
              </a:rPr>
              <a:t>21/06/21</a:t>
            </a:r>
          </a:p>
        </p:txBody>
      </p:sp>
      <p:pic>
        <p:nvPicPr>
          <p:cNvPr id="13" name="Image 12">
            <a:extLst>
              <a:ext uri="{FF2B5EF4-FFF2-40B4-BE49-F238E27FC236}">
                <a16:creationId xmlns:a16="http://schemas.microsoft.com/office/drawing/2014/main" id="{E54BDFB9-0752-41A1-A1C5-A0657A344D07}"/>
              </a:ext>
            </a:extLst>
          </p:cNvPr>
          <p:cNvPicPr>
            <a:picLocks noChangeAspect="1"/>
          </p:cNvPicPr>
          <p:nvPr/>
        </p:nvPicPr>
        <p:blipFill>
          <a:blip r:embed="rId3"/>
          <a:stretch>
            <a:fillRect/>
          </a:stretch>
        </p:blipFill>
        <p:spPr>
          <a:xfrm>
            <a:off x="498765" y="3428999"/>
            <a:ext cx="5144233" cy="1133475"/>
          </a:xfrm>
          <a:prstGeom prst="rect">
            <a:avLst/>
          </a:prstGeom>
        </p:spPr>
      </p:pic>
      <p:pic>
        <p:nvPicPr>
          <p:cNvPr id="5" name="Image 4">
            <a:extLst>
              <a:ext uri="{FF2B5EF4-FFF2-40B4-BE49-F238E27FC236}">
                <a16:creationId xmlns:a16="http://schemas.microsoft.com/office/drawing/2014/main" id="{2D21559D-24E1-4D0E-9D01-211924D4E428}"/>
              </a:ext>
            </a:extLst>
          </p:cNvPr>
          <p:cNvPicPr>
            <a:picLocks noChangeAspect="1"/>
          </p:cNvPicPr>
          <p:nvPr/>
        </p:nvPicPr>
        <p:blipFill>
          <a:blip r:embed="rId4"/>
          <a:stretch>
            <a:fillRect/>
          </a:stretch>
        </p:blipFill>
        <p:spPr>
          <a:xfrm>
            <a:off x="9651888" y="3068297"/>
            <a:ext cx="1575692" cy="2250989"/>
          </a:xfrm>
          <a:prstGeom prst="rect">
            <a:avLst/>
          </a:prstGeom>
        </p:spPr>
      </p:pic>
    </p:spTree>
    <p:extLst>
      <p:ext uri="{BB962C8B-B14F-4D97-AF65-F5344CB8AC3E}">
        <p14:creationId xmlns:p14="http://schemas.microsoft.com/office/powerpoint/2010/main" val="506240200"/>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779C62D9-D125-4E80-BCF3-22F1CDDFF400}"/>
              </a:ext>
            </a:extLst>
          </p:cNvPr>
          <p:cNvSpPr>
            <a:spLocks noGrp="1"/>
          </p:cNvSpPr>
          <p:nvPr>
            <p:ph type="dt" sz="half" idx="10"/>
          </p:nvPr>
        </p:nvSpPr>
        <p:spPr/>
        <p:txBody>
          <a:bodyPr/>
          <a:lstStyle/>
          <a:p>
            <a:r>
              <a:rPr lang="fr-FR" dirty="0"/>
              <a:t>21/06/21</a:t>
            </a:r>
          </a:p>
        </p:txBody>
      </p:sp>
      <p:sp>
        <p:nvSpPr>
          <p:cNvPr id="4" name="Espace réservé du pied de page 3">
            <a:extLst>
              <a:ext uri="{FF2B5EF4-FFF2-40B4-BE49-F238E27FC236}">
                <a16:creationId xmlns:a16="http://schemas.microsoft.com/office/drawing/2014/main" id="{D4F7481D-1940-4361-B9D3-91F894130034}"/>
              </a:ext>
            </a:extLst>
          </p:cNvPr>
          <p:cNvSpPr>
            <a:spLocks noGrp="1"/>
          </p:cNvSpPr>
          <p:nvPr>
            <p:ph type="ftr" sz="quarter" idx="11"/>
          </p:nvPr>
        </p:nvSpPr>
        <p:spPr>
          <a:xfrm>
            <a:off x="3525238" y="6526069"/>
            <a:ext cx="2220384" cy="207749"/>
          </a:xfrm>
        </p:spPr>
        <p:txBody>
          <a:bodyPr/>
          <a:lstStyle/>
          <a:p>
            <a:r>
              <a:rPr lang="fr-FR" dirty="0">
                <a:latin typeface="Futura Medium"/>
              </a:rPr>
              <a:t>Collecte TVA – 1</a:t>
            </a:r>
            <a:r>
              <a:rPr lang="fr-FR" baseline="30000" dirty="0">
                <a:latin typeface="Futura Medium"/>
              </a:rPr>
              <a:t>er</a:t>
            </a:r>
            <a:r>
              <a:rPr lang="fr-FR" dirty="0">
                <a:latin typeface="Futura Medium"/>
              </a:rPr>
              <a:t> juillet 2021</a:t>
            </a:r>
          </a:p>
        </p:txBody>
      </p:sp>
      <p:sp>
        <p:nvSpPr>
          <p:cNvPr id="12" name="Titre 3">
            <a:extLst>
              <a:ext uri="{FF2B5EF4-FFF2-40B4-BE49-F238E27FC236}">
                <a16:creationId xmlns:a16="http://schemas.microsoft.com/office/drawing/2014/main" id="{C0C3AA10-52E6-4F62-83A3-65223DD70031}"/>
              </a:ext>
            </a:extLst>
          </p:cNvPr>
          <p:cNvSpPr txBox="1">
            <a:spLocks/>
          </p:cNvSpPr>
          <p:nvPr/>
        </p:nvSpPr>
        <p:spPr bwMode="auto">
          <a:xfrm>
            <a:off x="344790" y="91207"/>
            <a:ext cx="9721851" cy="819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lang="fr-FR" sz="3200" b="0" i="0" spc="-8" baseline="0" dirty="0">
                <a:solidFill>
                  <a:srgbClr val="C00000"/>
                </a:solidFill>
                <a:latin typeface="Calibri" panose="020F0502020204030204" pitchFamily="34" charset="0"/>
                <a:ea typeface="+mj-ea"/>
                <a:cs typeface="Calibri" panose="020F0502020204030204" pitchFamily="34" charset="0"/>
              </a:defRPr>
            </a:lvl1pPr>
            <a:lvl2pPr algn="l" rtl="0" fontAlgn="base">
              <a:spcBef>
                <a:spcPct val="0"/>
              </a:spcBef>
              <a:spcAft>
                <a:spcPct val="0"/>
              </a:spcAft>
              <a:defRPr sz="1500" b="1">
                <a:solidFill>
                  <a:schemeClr val="tx2"/>
                </a:solidFill>
                <a:latin typeface="Arial" charset="0"/>
              </a:defRPr>
            </a:lvl2pPr>
            <a:lvl3pPr algn="l" rtl="0" fontAlgn="base">
              <a:spcBef>
                <a:spcPct val="0"/>
              </a:spcBef>
              <a:spcAft>
                <a:spcPct val="0"/>
              </a:spcAft>
              <a:defRPr sz="1500" b="1">
                <a:solidFill>
                  <a:schemeClr val="tx2"/>
                </a:solidFill>
                <a:latin typeface="Arial" charset="0"/>
              </a:defRPr>
            </a:lvl3pPr>
            <a:lvl4pPr algn="l" rtl="0" fontAlgn="base">
              <a:spcBef>
                <a:spcPct val="0"/>
              </a:spcBef>
              <a:spcAft>
                <a:spcPct val="0"/>
              </a:spcAft>
              <a:defRPr sz="1500" b="1">
                <a:solidFill>
                  <a:schemeClr val="tx2"/>
                </a:solidFill>
                <a:latin typeface="Arial" charset="0"/>
              </a:defRPr>
            </a:lvl4pPr>
            <a:lvl5pPr algn="l" rtl="0" fontAlgn="base">
              <a:spcBef>
                <a:spcPct val="0"/>
              </a:spcBef>
              <a:spcAft>
                <a:spcPct val="0"/>
              </a:spcAft>
              <a:defRPr sz="1500" b="1">
                <a:solidFill>
                  <a:schemeClr val="tx2"/>
                </a:solidFill>
                <a:latin typeface="Arial" charset="0"/>
              </a:defRPr>
            </a:lvl5pPr>
            <a:lvl6pPr marL="342900" algn="l" rtl="0" fontAlgn="base">
              <a:spcBef>
                <a:spcPct val="0"/>
              </a:spcBef>
              <a:spcAft>
                <a:spcPct val="0"/>
              </a:spcAft>
              <a:defRPr sz="1500" b="1">
                <a:solidFill>
                  <a:schemeClr val="tx2"/>
                </a:solidFill>
                <a:latin typeface="Arial" charset="0"/>
              </a:defRPr>
            </a:lvl6pPr>
            <a:lvl7pPr marL="685800" algn="l" rtl="0" fontAlgn="base">
              <a:spcBef>
                <a:spcPct val="0"/>
              </a:spcBef>
              <a:spcAft>
                <a:spcPct val="0"/>
              </a:spcAft>
              <a:defRPr sz="1500" b="1">
                <a:solidFill>
                  <a:schemeClr val="tx2"/>
                </a:solidFill>
                <a:latin typeface="Arial" charset="0"/>
              </a:defRPr>
            </a:lvl7pPr>
            <a:lvl8pPr marL="1028700" algn="l" rtl="0" fontAlgn="base">
              <a:spcBef>
                <a:spcPct val="0"/>
              </a:spcBef>
              <a:spcAft>
                <a:spcPct val="0"/>
              </a:spcAft>
              <a:defRPr sz="1500" b="1">
                <a:solidFill>
                  <a:schemeClr val="tx2"/>
                </a:solidFill>
                <a:latin typeface="Arial" charset="0"/>
              </a:defRPr>
            </a:lvl8pPr>
            <a:lvl9pPr marL="1371600" algn="l" rtl="0" fontAlgn="base">
              <a:spcBef>
                <a:spcPct val="0"/>
              </a:spcBef>
              <a:spcAft>
                <a:spcPct val="0"/>
              </a:spcAft>
              <a:defRPr sz="1500" b="1">
                <a:solidFill>
                  <a:schemeClr val="tx2"/>
                </a:solidFill>
                <a:latin typeface="Arial" charset="0"/>
              </a:defRPr>
            </a:lvl9pPr>
          </a:lstStyle>
          <a:p>
            <a:r>
              <a:rPr lang="fr-FR" sz="2800" b="1" kern="0" dirty="0">
                <a:solidFill>
                  <a:srgbClr val="ED1C24"/>
                </a:solidFill>
                <a:latin typeface="Century Gothic" panose="020B0502020202020204" pitchFamily="34" charset="0"/>
              </a:rPr>
              <a:t>Logistique : Cas de la TVA à l’importation</a:t>
            </a:r>
            <a:br>
              <a:rPr lang="fr-FR" sz="2000" kern="0" dirty="0">
                <a:solidFill>
                  <a:srgbClr val="ED1C24"/>
                </a:solidFill>
                <a:latin typeface="Century Gothic" panose="020B0502020202020204" pitchFamily="34" charset="0"/>
              </a:rPr>
            </a:br>
            <a:r>
              <a:rPr lang="fr-FR" sz="2000" i="1" kern="0" dirty="0">
                <a:solidFill>
                  <a:srgbClr val="ED1C24"/>
                </a:solidFill>
                <a:latin typeface="Century Gothic" panose="020B0502020202020204" pitchFamily="34" charset="0"/>
              </a:rPr>
              <a:t>(Concerne uniquement les marchands expédiant depuis un pays hors UE)</a:t>
            </a:r>
          </a:p>
        </p:txBody>
      </p:sp>
      <p:sp>
        <p:nvSpPr>
          <p:cNvPr id="17" name="ZoneTexte 16">
            <a:extLst>
              <a:ext uri="{FF2B5EF4-FFF2-40B4-BE49-F238E27FC236}">
                <a16:creationId xmlns:a16="http://schemas.microsoft.com/office/drawing/2014/main" id="{C4A956B0-2EA2-468A-8DC3-19A14E6F6D4C}"/>
              </a:ext>
            </a:extLst>
          </p:cNvPr>
          <p:cNvSpPr txBox="1"/>
          <p:nvPr/>
        </p:nvSpPr>
        <p:spPr>
          <a:xfrm>
            <a:off x="672205" y="1478548"/>
            <a:ext cx="9948170" cy="3785652"/>
          </a:xfrm>
          <a:prstGeom prst="rect">
            <a:avLst/>
          </a:prstGeom>
          <a:noFill/>
        </p:spPr>
        <p:txBody>
          <a:bodyPr wrap="square">
            <a:spAutoFit/>
          </a:bodyPr>
          <a:lstStyle/>
          <a:p>
            <a:pPr>
              <a:lnSpc>
                <a:spcPct val="150000"/>
              </a:lnSpc>
            </a:pPr>
            <a:r>
              <a:rPr lang="fr-FR" sz="2000" dirty="0">
                <a:solidFill>
                  <a:schemeClr val="bg1">
                    <a:lumMod val="50000"/>
                  </a:schemeClr>
                </a:solidFill>
                <a:latin typeface="Century Gothic" panose="020B0502020202020204" pitchFamily="34" charset="0"/>
                <a:cs typeface="Calibri" panose="020F0502020204030204" pitchFamily="34" charset="0"/>
              </a:rPr>
              <a:t>Les marchands qui expédient depuis un pays hors U.E devront obligatoirement faire figurer le numéro de TVA de Conforama</a:t>
            </a:r>
          </a:p>
          <a:p>
            <a:endParaRPr lang="fr-FR" sz="2000" dirty="0">
              <a:solidFill>
                <a:schemeClr val="bg1">
                  <a:lumMod val="50000"/>
                </a:schemeClr>
              </a:solidFill>
              <a:latin typeface="Century Gothic" panose="020B0502020202020204" pitchFamily="34" charset="0"/>
              <a:cs typeface="Calibri" panose="020F0502020204030204" pitchFamily="34" charset="0"/>
            </a:endParaRPr>
          </a:p>
          <a:p>
            <a:pPr algn="ctr"/>
            <a:r>
              <a:rPr lang="fr-FR" sz="2000" dirty="0">
                <a:solidFill>
                  <a:schemeClr val="bg1">
                    <a:lumMod val="50000"/>
                  </a:schemeClr>
                </a:solidFill>
                <a:latin typeface="Century Gothic" panose="020B0502020202020204" pitchFamily="34" charset="0"/>
                <a:cs typeface="Calibri" panose="020F0502020204030204" pitchFamily="34" charset="0"/>
              </a:rPr>
              <a:t>N° TVA Conforama : FR37414819409</a:t>
            </a:r>
          </a:p>
          <a:p>
            <a:pPr algn="ctr"/>
            <a:endParaRPr lang="fr-FR" sz="2000" dirty="0">
              <a:solidFill>
                <a:schemeClr val="bg1">
                  <a:lumMod val="50000"/>
                </a:schemeClr>
              </a:solidFill>
              <a:latin typeface="Century Gothic" panose="020B0502020202020204" pitchFamily="34" charset="0"/>
              <a:cs typeface="Calibri" panose="020F0502020204030204" pitchFamily="34" charset="0"/>
            </a:endParaRPr>
          </a:p>
          <a:p>
            <a:pPr algn="ctr"/>
            <a:r>
              <a:rPr lang="fr-FR" sz="2000" dirty="0">
                <a:solidFill>
                  <a:schemeClr val="bg1">
                    <a:lumMod val="50000"/>
                  </a:schemeClr>
                </a:solidFill>
                <a:latin typeface="Century Gothic" panose="020B0502020202020204" pitchFamily="34" charset="0"/>
                <a:cs typeface="Calibri" panose="020F0502020204030204" pitchFamily="34" charset="0"/>
              </a:rPr>
              <a:t>Sur la déclaration d’importation il faudra remplir la case 44 du Document administratif unique avec les codes:</a:t>
            </a:r>
          </a:p>
          <a:p>
            <a:pPr algn="ctr"/>
            <a:r>
              <a:rPr lang="fr-FR" sz="2000" b="1" dirty="0">
                <a:solidFill>
                  <a:schemeClr val="bg1">
                    <a:lumMod val="50000"/>
                  </a:schemeClr>
                </a:solidFill>
                <a:latin typeface="Century Gothic" panose="020B0502020202020204" pitchFamily="34" charset="0"/>
                <a:cs typeface="Calibri" panose="020F0502020204030204" pitchFamily="34" charset="0"/>
              </a:rPr>
              <a:t>CANA 1035</a:t>
            </a:r>
            <a:r>
              <a:rPr lang="fr-FR" sz="1800" b="1" dirty="0">
                <a:solidFill>
                  <a:srgbClr val="000000"/>
                </a:solidFill>
                <a:effectLst/>
                <a:latin typeface="Calibri" panose="020F0502020204030204" pitchFamily="34" charset="0"/>
                <a:ea typeface="Times New Roman" panose="02020603050405020304" pitchFamily="18" charset="0"/>
              </a:rPr>
              <a:t> </a:t>
            </a:r>
            <a:r>
              <a:rPr lang="fr-FR" sz="2000" dirty="0">
                <a:solidFill>
                  <a:schemeClr val="bg1">
                    <a:lumMod val="50000"/>
                  </a:schemeClr>
                </a:solidFill>
                <a:latin typeface="Century Gothic" panose="020B0502020202020204" pitchFamily="34" charset="0"/>
                <a:cs typeface="Calibri" panose="020F0502020204030204" pitchFamily="34" charset="0"/>
              </a:rPr>
              <a:t>« Article 1695 du CGI - Autoliquidation de la TVA à l'importation »</a:t>
            </a:r>
          </a:p>
          <a:p>
            <a:pPr algn="ctr"/>
            <a:r>
              <a:rPr lang="fr-FR" sz="2000" b="1" dirty="0">
                <a:solidFill>
                  <a:schemeClr val="bg1">
                    <a:lumMod val="50000"/>
                  </a:schemeClr>
                </a:solidFill>
                <a:latin typeface="Century Gothic" panose="020B0502020202020204" pitchFamily="34" charset="0"/>
                <a:cs typeface="Calibri" panose="020F0502020204030204" pitchFamily="34" charset="0"/>
              </a:rPr>
              <a:t>CANA 1004 </a:t>
            </a:r>
            <a:r>
              <a:rPr lang="fr-FR" sz="2000" dirty="0">
                <a:solidFill>
                  <a:schemeClr val="bg1">
                    <a:lumMod val="50000"/>
                  </a:schemeClr>
                </a:solidFill>
                <a:latin typeface="Century Gothic" panose="020B0502020202020204" pitchFamily="34" charset="0"/>
                <a:cs typeface="Calibri" panose="020F0502020204030204" pitchFamily="34" charset="0"/>
              </a:rPr>
              <a:t>« Autoliquidation de la TVAI – art. 1695, destinataire différent du redevable légal »</a:t>
            </a:r>
          </a:p>
          <a:p>
            <a:pPr algn="ctr"/>
            <a:endParaRPr lang="fr-FR" sz="2000" dirty="0">
              <a:solidFill>
                <a:schemeClr val="bg1">
                  <a:lumMod val="50000"/>
                </a:schemeClr>
              </a:solidFill>
              <a:latin typeface="Century Gothic" panose="020B0502020202020204" pitchFamily="34" charset="0"/>
              <a:cs typeface="Calibri" panose="020F0502020204030204" pitchFamily="34" charset="0"/>
            </a:endParaRPr>
          </a:p>
        </p:txBody>
      </p:sp>
      <p:sp>
        <p:nvSpPr>
          <p:cNvPr id="18" name="ZoneTexte 17">
            <a:extLst>
              <a:ext uri="{FF2B5EF4-FFF2-40B4-BE49-F238E27FC236}">
                <a16:creationId xmlns:a16="http://schemas.microsoft.com/office/drawing/2014/main" id="{CC78FD49-6713-491C-917D-9DEEB56F2E08}"/>
              </a:ext>
            </a:extLst>
          </p:cNvPr>
          <p:cNvSpPr txBox="1"/>
          <p:nvPr/>
        </p:nvSpPr>
        <p:spPr>
          <a:xfrm>
            <a:off x="344790" y="5084661"/>
            <a:ext cx="9721850" cy="1015663"/>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fr-FR" sz="2000" b="1" dirty="0">
                <a:latin typeface="Century Gothic" panose="020B0502020202020204" pitchFamily="34" charset="0"/>
                <a:cs typeface="Calibri" panose="020F0502020204030204" pitchFamily="34" charset="0"/>
              </a:rPr>
              <a:t>ATTENTION</a:t>
            </a:r>
            <a:r>
              <a:rPr lang="fr-FR" sz="2000" dirty="0">
                <a:latin typeface="Century Gothic" panose="020B0502020202020204" pitchFamily="34" charset="0"/>
                <a:cs typeface="Calibri" panose="020F0502020204030204" pitchFamily="34" charset="0"/>
              </a:rPr>
              <a:t> : Le numéro de TVA de Conforama indiqué ci-dessus ne pourra </a:t>
            </a:r>
          </a:p>
          <a:p>
            <a:r>
              <a:rPr lang="fr-FR" sz="2000" b="1" u="sng" dirty="0">
                <a:latin typeface="Century Gothic" panose="020B0502020202020204" pitchFamily="34" charset="0"/>
                <a:cs typeface="Calibri" panose="020F0502020204030204" pitchFamily="34" charset="0"/>
              </a:rPr>
              <a:t>en aucun cas</a:t>
            </a:r>
            <a:r>
              <a:rPr lang="fr-FR" sz="2000" b="1" dirty="0">
                <a:latin typeface="Century Gothic" panose="020B0502020202020204" pitchFamily="34" charset="0"/>
                <a:cs typeface="Calibri" panose="020F0502020204030204" pitchFamily="34" charset="0"/>
              </a:rPr>
              <a:t>  </a:t>
            </a:r>
            <a:r>
              <a:rPr lang="fr-FR" sz="2000" dirty="0">
                <a:latin typeface="Century Gothic" panose="020B0502020202020204" pitchFamily="34" charset="0"/>
                <a:cs typeface="Calibri" panose="020F0502020204030204" pitchFamily="34" charset="0"/>
              </a:rPr>
              <a:t>être utilisé pour une expédition de commande ne concernant pas une commande effectuée sur www.conforama.fr </a:t>
            </a:r>
          </a:p>
        </p:txBody>
      </p:sp>
    </p:spTree>
    <p:extLst>
      <p:ext uri="{BB962C8B-B14F-4D97-AF65-F5344CB8AC3E}">
        <p14:creationId xmlns:p14="http://schemas.microsoft.com/office/powerpoint/2010/main" val="329372225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D7CAB1-416E-4DD9-96F0-BF13E8D8742A}"/>
              </a:ext>
            </a:extLst>
          </p:cNvPr>
          <p:cNvSpPr>
            <a:spLocks noGrp="1"/>
          </p:cNvSpPr>
          <p:nvPr>
            <p:ph type="title"/>
          </p:nvPr>
        </p:nvSpPr>
        <p:spPr/>
        <p:txBody>
          <a:bodyPr/>
          <a:lstStyle/>
          <a:p>
            <a:r>
              <a:rPr lang="fr-FR" sz="2800" b="1" dirty="0">
                <a:solidFill>
                  <a:srgbClr val="ED1C24"/>
                </a:solidFill>
                <a:latin typeface="Futura Medium"/>
              </a:rPr>
              <a:t>Commandes</a:t>
            </a:r>
          </a:p>
        </p:txBody>
      </p:sp>
      <p:sp>
        <p:nvSpPr>
          <p:cNvPr id="3" name="Espace réservé de la date 2">
            <a:extLst>
              <a:ext uri="{FF2B5EF4-FFF2-40B4-BE49-F238E27FC236}">
                <a16:creationId xmlns:a16="http://schemas.microsoft.com/office/drawing/2014/main" id="{779C62D9-D125-4E80-BCF3-22F1CDDFF400}"/>
              </a:ext>
            </a:extLst>
          </p:cNvPr>
          <p:cNvSpPr>
            <a:spLocks noGrp="1"/>
          </p:cNvSpPr>
          <p:nvPr>
            <p:ph type="dt" sz="half" idx="10"/>
          </p:nvPr>
        </p:nvSpPr>
        <p:spPr/>
        <p:txBody>
          <a:bodyPr/>
          <a:lstStyle/>
          <a:p>
            <a:r>
              <a:rPr lang="fr-FR" dirty="0">
                <a:latin typeface="Futura Medium"/>
              </a:rPr>
              <a:t>21/06/21</a:t>
            </a:r>
          </a:p>
        </p:txBody>
      </p:sp>
      <p:sp>
        <p:nvSpPr>
          <p:cNvPr id="4" name="Espace réservé du pied de page 3">
            <a:extLst>
              <a:ext uri="{FF2B5EF4-FFF2-40B4-BE49-F238E27FC236}">
                <a16:creationId xmlns:a16="http://schemas.microsoft.com/office/drawing/2014/main" id="{D4F7481D-1940-4361-B9D3-91F894130034}"/>
              </a:ext>
            </a:extLst>
          </p:cNvPr>
          <p:cNvSpPr>
            <a:spLocks noGrp="1"/>
          </p:cNvSpPr>
          <p:nvPr>
            <p:ph type="ftr" sz="quarter" idx="11"/>
          </p:nvPr>
        </p:nvSpPr>
        <p:spPr>
          <a:xfrm>
            <a:off x="3515385" y="6526069"/>
            <a:ext cx="2220384" cy="207749"/>
          </a:xfrm>
        </p:spPr>
        <p:txBody>
          <a:bodyPr/>
          <a:lstStyle/>
          <a:p>
            <a:r>
              <a:rPr lang="fr-FR" dirty="0">
                <a:latin typeface="Futura Medium"/>
              </a:rPr>
              <a:t>Collecte TVA – 1</a:t>
            </a:r>
            <a:r>
              <a:rPr lang="fr-FR" baseline="30000" dirty="0">
                <a:latin typeface="Futura Medium"/>
              </a:rPr>
              <a:t>er</a:t>
            </a:r>
            <a:r>
              <a:rPr lang="fr-FR" dirty="0">
                <a:latin typeface="Futura Medium"/>
              </a:rPr>
              <a:t> juillet 2021</a:t>
            </a:r>
          </a:p>
        </p:txBody>
      </p:sp>
      <p:sp>
        <p:nvSpPr>
          <p:cNvPr id="18" name="Espace réservé du contenu 1">
            <a:extLst>
              <a:ext uri="{FF2B5EF4-FFF2-40B4-BE49-F238E27FC236}">
                <a16:creationId xmlns:a16="http://schemas.microsoft.com/office/drawing/2014/main" id="{F5857FC2-C9C5-48AF-96C4-7C0FE30E20F0}"/>
              </a:ext>
            </a:extLst>
          </p:cNvPr>
          <p:cNvSpPr txBox="1">
            <a:spLocks/>
          </p:cNvSpPr>
          <p:nvPr/>
        </p:nvSpPr>
        <p:spPr bwMode="auto">
          <a:xfrm>
            <a:off x="334433" y="1128453"/>
            <a:ext cx="10382913" cy="6329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100000"/>
              </a:spcBef>
              <a:spcAft>
                <a:spcPct val="0"/>
              </a:spcAft>
              <a:buClr>
                <a:schemeClr val="accent1"/>
              </a:buClr>
              <a:buFont typeface="Wingdings" pitchFamily="2" charset="2"/>
              <a:buChar char="n"/>
              <a:defRPr sz="2200" b="0" i="0" spc="-10" baseline="0">
                <a:solidFill>
                  <a:srgbClr val="7F7F7F"/>
                </a:solidFill>
                <a:latin typeface="Futura Medium"/>
                <a:ea typeface="+mn-ea"/>
                <a:cs typeface="Futura Condensed"/>
              </a:defRPr>
            </a:lvl1pPr>
            <a:lvl2pPr marL="630238" indent="-285750" algn="l" rtl="0" fontAlgn="base">
              <a:spcBef>
                <a:spcPct val="50000"/>
              </a:spcBef>
              <a:spcAft>
                <a:spcPct val="0"/>
              </a:spcAft>
              <a:buClr>
                <a:schemeClr val="accent1"/>
              </a:buClr>
              <a:buFont typeface="Arial Black" pitchFamily="34" charset="0"/>
              <a:buChar char="&gt;"/>
              <a:defRPr sz="2000" b="0" i="0" spc="-10">
                <a:solidFill>
                  <a:srgbClr val="7F7F7F"/>
                </a:solidFill>
                <a:latin typeface="Futura Medium"/>
                <a:cs typeface="Futura Condensed"/>
              </a:defRPr>
            </a:lvl2pPr>
            <a:lvl3pPr marL="860425" indent="-228600" algn="l" rtl="0" fontAlgn="base">
              <a:spcBef>
                <a:spcPct val="50000"/>
              </a:spcBef>
              <a:spcAft>
                <a:spcPct val="0"/>
              </a:spcAft>
              <a:buClr>
                <a:schemeClr val="accent1"/>
              </a:buClr>
              <a:buFont typeface="Arial Black" pitchFamily="34" charset="0"/>
              <a:buChar char="●"/>
              <a:defRPr sz="1800" b="0" i="0" spc="-10">
                <a:solidFill>
                  <a:srgbClr val="7F7F7F"/>
                </a:solidFill>
                <a:latin typeface="Futura Medium"/>
                <a:cs typeface="Futura Condensed"/>
              </a:defRPr>
            </a:lvl3pPr>
            <a:lvl4pPr marL="1090613" indent="-228600" algn="l" rtl="0" fontAlgn="base">
              <a:spcBef>
                <a:spcPct val="50000"/>
              </a:spcBef>
              <a:spcAft>
                <a:spcPct val="0"/>
              </a:spcAft>
              <a:buClr>
                <a:schemeClr val="accent1"/>
              </a:buClr>
              <a:buFont typeface="Arial" charset="0"/>
              <a:buChar char="-"/>
              <a:defRPr sz="1600" b="0" i="0" spc="-10">
                <a:solidFill>
                  <a:srgbClr val="7F7F7F"/>
                </a:solidFill>
                <a:latin typeface="Futura Medium"/>
                <a:cs typeface="Futura Condensed"/>
              </a:defRPr>
            </a:lvl4pPr>
            <a:lvl5pPr marL="1320800" indent="-228600" algn="l" rtl="0" fontAlgn="base">
              <a:spcBef>
                <a:spcPct val="50000"/>
              </a:spcBef>
              <a:spcAft>
                <a:spcPct val="0"/>
              </a:spcAft>
              <a:buClr>
                <a:schemeClr val="accent1"/>
              </a:buClr>
              <a:buFont typeface="Arial" charset="0"/>
              <a:buChar char="»"/>
              <a:defRPr sz="1400" b="0" i="0" spc="-10">
                <a:solidFill>
                  <a:srgbClr val="7F7F7F"/>
                </a:solidFill>
                <a:latin typeface="Futura Medium"/>
                <a:cs typeface="Futura Condensed"/>
              </a:defRPr>
            </a:lvl5pPr>
            <a:lvl6pPr marL="1778000" indent="-228600" algn="l" rtl="0" fontAlgn="base">
              <a:spcBef>
                <a:spcPct val="50000"/>
              </a:spcBef>
              <a:spcAft>
                <a:spcPct val="0"/>
              </a:spcAft>
              <a:buClr>
                <a:schemeClr val="accent1"/>
              </a:buClr>
              <a:buFont typeface="Arial" charset="0"/>
              <a:buChar char="»"/>
              <a:defRPr sz="1400">
                <a:solidFill>
                  <a:schemeClr val="tx1"/>
                </a:solidFill>
                <a:latin typeface="+mn-lt"/>
              </a:defRPr>
            </a:lvl6pPr>
            <a:lvl7pPr marL="2235200" indent="-228600" algn="l" rtl="0" fontAlgn="base">
              <a:spcBef>
                <a:spcPct val="50000"/>
              </a:spcBef>
              <a:spcAft>
                <a:spcPct val="0"/>
              </a:spcAft>
              <a:buClr>
                <a:schemeClr val="accent1"/>
              </a:buClr>
              <a:buFont typeface="Arial" charset="0"/>
              <a:buChar char="»"/>
              <a:defRPr sz="1400">
                <a:solidFill>
                  <a:schemeClr val="tx1"/>
                </a:solidFill>
                <a:latin typeface="+mn-lt"/>
              </a:defRPr>
            </a:lvl7pPr>
            <a:lvl8pPr marL="2692400" indent="-228600" algn="l" rtl="0" fontAlgn="base">
              <a:spcBef>
                <a:spcPct val="50000"/>
              </a:spcBef>
              <a:spcAft>
                <a:spcPct val="0"/>
              </a:spcAft>
              <a:buClr>
                <a:schemeClr val="accent1"/>
              </a:buClr>
              <a:buFont typeface="Arial" charset="0"/>
              <a:buChar char="»"/>
              <a:defRPr sz="1400">
                <a:solidFill>
                  <a:schemeClr val="tx1"/>
                </a:solidFill>
                <a:latin typeface="+mn-lt"/>
              </a:defRPr>
            </a:lvl8pPr>
            <a:lvl9pPr marL="3149600" indent="-228600" algn="l" rtl="0" fontAlgn="base">
              <a:spcBef>
                <a:spcPct val="50000"/>
              </a:spcBef>
              <a:spcAft>
                <a:spcPct val="0"/>
              </a:spcAft>
              <a:buClr>
                <a:schemeClr val="accent1"/>
              </a:buClr>
              <a:buFont typeface="Arial" charset="0"/>
              <a:buChar char="»"/>
              <a:defRPr sz="1400">
                <a:solidFill>
                  <a:schemeClr val="tx1"/>
                </a:solidFill>
                <a:latin typeface="+mn-lt"/>
              </a:defRPr>
            </a:lvl9pPr>
          </a:lstStyle>
          <a:p>
            <a:pPr marL="257175" marR="0" lvl="0" indent="-257175" algn="l" defTabSz="914400" rtl="0" eaLnBrk="1" fontAlgn="base" latinLnBrk="0" hangingPunct="1">
              <a:lnSpc>
                <a:spcPct val="100000"/>
              </a:lnSpc>
              <a:spcBef>
                <a:spcPct val="100000"/>
              </a:spcBef>
              <a:spcAft>
                <a:spcPct val="0"/>
              </a:spcAft>
              <a:buClr>
                <a:srgbClr val="C00000"/>
              </a:buClr>
              <a:buSzTx/>
              <a:buFont typeface="Wingdings" pitchFamily="2" charset="2"/>
              <a:buChar char="n"/>
              <a:tabLst/>
              <a:defRPr/>
            </a:pPr>
            <a:r>
              <a:rPr kumimoji="0" lang="fr-FR" sz="1600" b="0"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Dans la rubrique </a:t>
            </a:r>
            <a:r>
              <a:rPr kumimoji="0" lang="fr-FR" sz="1600" b="1"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Mes commandes</a:t>
            </a:r>
            <a:endParaRPr lang="fr-FR" sz="1600" b="0" i="1" kern="0" dirty="0">
              <a:cs typeface="Calibri" panose="020F0502020204030204" pitchFamily="34" charset="0"/>
            </a:endParaRPr>
          </a:p>
          <a:p>
            <a:pPr marL="0" marR="0" lvl="0" indent="0" algn="l" defTabSz="914400" rtl="0" eaLnBrk="1" fontAlgn="base" latinLnBrk="0" hangingPunct="1">
              <a:lnSpc>
                <a:spcPct val="100000"/>
              </a:lnSpc>
              <a:spcBef>
                <a:spcPct val="100000"/>
              </a:spcBef>
              <a:spcAft>
                <a:spcPct val="0"/>
              </a:spcAft>
              <a:buClr>
                <a:srgbClr val="C00000"/>
              </a:buClr>
              <a:buSzTx/>
              <a:buNone/>
              <a:tabLst/>
              <a:defRPr/>
            </a:pPr>
            <a:br>
              <a:rPr lang="fr-FR" sz="1600" i="1" kern="0" dirty="0">
                <a:cs typeface="Calibri" panose="020F0502020204030204" pitchFamily="34" charset="0"/>
              </a:rPr>
            </a:br>
            <a:endParaRPr lang="fr-FR" sz="1600" i="1" kern="0" dirty="0">
              <a:cs typeface="Calibri" panose="020F0502020204030204" pitchFamily="34" charset="0"/>
            </a:endParaRPr>
          </a:p>
        </p:txBody>
      </p:sp>
      <p:sp>
        <p:nvSpPr>
          <p:cNvPr id="19" name="ZoneTexte 18">
            <a:extLst>
              <a:ext uri="{FF2B5EF4-FFF2-40B4-BE49-F238E27FC236}">
                <a16:creationId xmlns:a16="http://schemas.microsoft.com/office/drawing/2014/main" id="{1D75D131-1FC7-4304-A213-DE98AB217994}"/>
              </a:ext>
            </a:extLst>
          </p:cNvPr>
          <p:cNvSpPr txBox="1"/>
          <p:nvPr/>
        </p:nvSpPr>
        <p:spPr>
          <a:xfrm>
            <a:off x="7559606" y="1096596"/>
            <a:ext cx="6094520" cy="369332"/>
          </a:xfrm>
          <a:prstGeom prst="rect">
            <a:avLst/>
          </a:prstGeom>
          <a:noFill/>
        </p:spPr>
        <p:txBody>
          <a:bodyPr wrap="square">
            <a:spAutoFit/>
          </a:bodyPr>
          <a:lstStyle/>
          <a:p>
            <a:r>
              <a:rPr kumimoji="0" lang="fr-FR" sz="1800" b="1"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(champ API : </a:t>
            </a:r>
            <a:r>
              <a:rPr kumimoji="0" lang="fr-FR" sz="1800" b="1" i="1" u="none" strike="noStrike" kern="0" cap="none" spc="-10" normalizeH="0" baseline="0" noProof="0" dirty="0" err="1">
                <a:ln>
                  <a:noFill/>
                </a:ln>
                <a:solidFill>
                  <a:srgbClr val="7F7F7F"/>
                </a:solidFill>
                <a:effectLst/>
                <a:uLnTx/>
                <a:uFillTx/>
                <a:latin typeface="Futura Medium"/>
                <a:ea typeface="+mn-ea"/>
                <a:cs typeface="Calibri" panose="020F0502020204030204" pitchFamily="34" charset="0"/>
              </a:rPr>
              <a:t>shipping_origin</a:t>
            </a:r>
            <a:r>
              <a:rPr kumimoji="0" lang="fr-FR" sz="1800" b="0" i="1" u="none" strike="noStrike" kern="0" cap="none" spc="-10" normalizeH="0" baseline="0" noProof="0" dirty="0">
                <a:ln>
                  <a:noFill/>
                </a:ln>
                <a:solidFill>
                  <a:srgbClr val="7F7F7F"/>
                </a:solidFill>
                <a:effectLst/>
                <a:uLnTx/>
                <a:uFillTx/>
                <a:latin typeface="Futura Medium"/>
                <a:ea typeface="+mn-ea"/>
                <a:cs typeface="Calibri" panose="020F0502020204030204" pitchFamily="34" charset="0"/>
              </a:rPr>
              <a:t>)</a:t>
            </a:r>
            <a:endParaRPr lang="fr-FR" dirty="0"/>
          </a:p>
        </p:txBody>
      </p:sp>
      <p:sp>
        <p:nvSpPr>
          <p:cNvPr id="25" name="ZoneTexte 24">
            <a:extLst>
              <a:ext uri="{FF2B5EF4-FFF2-40B4-BE49-F238E27FC236}">
                <a16:creationId xmlns:a16="http://schemas.microsoft.com/office/drawing/2014/main" id="{4B641FA6-D0C4-464D-8ABC-346378A4D063}"/>
              </a:ext>
            </a:extLst>
          </p:cNvPr>
          <p:cNvSpPr txBox="1"/>
          <p:nvPr/>
        </p:nvSpPr>
        <p:spPr>
          <a:xfrm>
            <a:off x="260079" y="1923733"/>
            <a:ext cx="5530159" cy="1343894"/>
          </a:xfrm>
          <a:prstGeom prst="rect">
            <a:avLst/>
          </a:prstGeom>
          <a:noFill/>
        </p:spPr>
        <p:txBody>
          <a:bodyPr wrap="square">
            <a:spAutoFit/>
          </a:bodyPr>
          <a:lstStyle/>
          <a:p>
            <a:pPr>
              <a:lnSpc>
                <a:spcPct val="150000"/>
              </a:lnSpc>
            </a:pPr>
            <a:r>
              <a:rPr lang="fr-FR" sz="1400" dirty="0">
                <a:solidFill>
                  <a:schemeClr val="bg1">
                    <a:lumMod val="50000"/>
                  </a:schemeClr>
                </a:solidFill>
                <a:latin typeface="Futura Medium"/>
              </a:rPr>
              <a:t>Suivant les pays d’expédition renseignés dans la Boutique et dans les Offres, l’origine d’expédition sera pré-renseignée pour chaque ligne de commande</a:t>
            </a:r>
            <a:r>
              <a:rPr lang="fr-FR" sz="1400" b="1" dirty="0">
                <a:solidFill>
                  <a:schemeClr val="bg1">
                    <a:lumMod val="50000"/>
                  </a:schemeClr>
                </a:solidFill>
                <a:latin typeface="Futura Medium"/>
              </a:rPr>
              <a:t> </a:t>
            </a:r>
            <a:r>
              <a:rPr lang="fr-FR" sz="1400" i="1" dirty="0">
                <a:solidFill>
                  <a:schemeClr val="bg1">
                    <a:lumMod val="50000"/>
                  </a:schemeClr>
                </a:solidFill>
                <a:latin typeface="Futura Medium"/>
              </a:rPr>
              <a:t>(encadré </a:t>
            </a:r>
            <a:r>
              <a:rPr lang="fr-FR" sz="1400" b="1" i="1" dirty="0">
                <a:solidFill>
                  <a:srgbClr val="00B050"/>
                </a:solidFill>
                <a:latin typeface="Futura Medium"/>
              </a:rPr>
              <a:t>vert</a:t>
            </a:r>
            <a:r>
              <a:rPr lang="fr-FR" sz="1400" i="1" dirty="0">
                <a:solidFill>
                  <a:schemeClr val="bg1">
                    <a:lumMod val="50000"/>
                  </a:schemeClr>
                </a:solidFill>
                <a:latin typeface="Futura Medium"/>
              </a:rPr>
              <a:t> sur la capture ci-jointe)</a:t>
            </a:r>
            <a:endParaRPr lang="fr-FR" sz="1400" b="1" dirty="0">
              <a:solidFill>
                <a:schemeClr val="bg1">
                  <a:lumMod val="50000"/>
                </a:schemeClr>
              </a:solidFill>
              <a:latin typeface="Futura Medium"/>
            </a:endParaRPr>
          </a:p>
        </p:txBody>
      </p:sp>
      <p:sp>
        <p:nvSpPr>
          <p:cNvPr id="27" name="Flèche : droite rayée 26">
            <a:extLst>
              <a:ext uri="{FF2B5EF4-FFF2-40B4-BE49-F238E27FC236}">
                <a16:creationId xmlns:a16="http://schemas.microsoft.com/office/drawing/2014/main" id="{3B1B97F7-52D1-4866-AF50-E5DCEE25C4AF}"/>
              </a:ext>
            </a:extLst>
          </p:cNvPr>
          <p:cNvSpPr/>
          <p:nvPr/>
        </p:nvSpPr>
        <p:spPr>
          <a:xfrm>
            <a:off x="6304061" y="2501180"/>
            <a:ext cx="397204" cy="304961"/>
          </a:xfrm>
          <a:prstGeom prst="striped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F0041EA0-9B70-4EAE-812A-EAC73E8C748B}"/>
              </a:ext>
            </a:extLst>
          </p:cNvPr>
          <p:cNvSpPr/>
          <p:nvPr/>
        </p:nvSpPr>
        <p:spPr>
          <a:xfrm>
            <a:off x="6892238" y="1558122"/>
            <a:ext cx="4953001" cy="44142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space réservé du texte 1">
            <a:extLst>
              <a:ext uri="{FF2B5EF4-FFF2-40B4-BE49-F238E27FC236}">
                <a16:creationId xmlns:a16="http://schemas.microsoft.com/office/drawing/2014/main" id="{3CA8DBE1-5EA2-40BD-9DE0-7D4BB100EB1A}"/>
              </a:ext>
            </a:extLst>
          </p:cNvPr>
          <p:cNvSpPr txBox="1">
            <a:spLocks/>
          </p:cNvSpPr>
          <p:nvPr/>
        </p:nvSpPr>
        <p:spPr bwMode="auto">
          <a:xfrm>
            <a:off x="8595522" y="1619300"/>
            <a:ext cx="1546432" cy="371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100000"/>
              </a:spcBef>
              <a:spcAft>
                <a:spcPct val="0"/>
              </a:spcAft>
              <a:buClr>
                <a:schemeClr val="accent1"/>
              </a:buClr>
              <a:buFont typeface="Wingdings" pitchFamily="2" charset="2"/>
              <a:buChar char="n"/>
              <a:defRPr sz="2200" b="0" i="0" spc="-10" baseline="0">
                <a:solidFill>
                  <a:srgbClr val="7F7F7F"/>
                </a:solidFill>
                <a:latin typeface="Futura Medium"/>
                <a:ea typeface="+mn-ea"/>
                <a:cs typeface="Futura Condensed"/>
              </a:defRPr>
            </a:lvl1pPr>
            <a:lvl2pPr marL="630238" indent="-285750" algn="l" rtl="0" fontAlgn="base">
              <a:spcBef>
                <a:spcPct val="50000"/>
              </a:spcBef>
              <a:spcAft>
                <a:spcPct val="0"/>
              </a:spcAft>
              <a:buClr>
                <a:schemeClr val="accent1"/>
              </a:buClr>
              <a:buFont typeface="Arial Black" pitchFamily="34" charset="0"/>
              <a:buChar char="&gt;"/>
              <a:defRPr sz="2000" b="0" i="0" spc="-10">
                <a:solidFill>
                  <a:srgbClr val="7F7F7F"/>
                </a:solidFill>
                <a:latin typeface="Futura Medium"/>
                <a:cs typeface="Futura Condensed"/>
              </a:defRPr>
            </a:lvl2pPr>
            <a:lvl3pPr marL="860425" indent="-228600" algn="l" rtl="0" fontAlgn="base">
              <a:spcBef>
                <a:spcPct val="50000"/>
              </a:spcBef>
              <a:spcAft>
                <a:spcPct val="0"/>
              </a:spcAft>
              <a:buClr>
                <a:schemeClr val="accent1"/>
              </a:buClr>
              <a:buFont typeface="Arial Black" pitchFamily="34" charset="0"/>
              <a:buChar char="●"/>
              <a:defRPr sz="1800" b="0" i="0" spc="-10">
                <a:solidFill>
                  <a:srgbClr val="7F7F7F"/>
                </a:solidFill>
                <a:latin typeface="Futura Medium"/>
                <a:cs typeface="Futura Condensed"/>
              </a:defRPr>
            </a:lvl3pPr>
            <a:lvl4pPr marL="1090613" indent="-228600" algn="l" rtl="0" fontAlgn="base">
              <a:spcBef>
                <a:spcPct val="50000"/>
              </a:spcBef>
              <a:spcAft>
                <a:spcPct val="0"/>
              </a:spcAft>
              <a:buClr>
                <a:schemeClr val="accent1"/>
              </a:buClr>
              <a:buFont typeface="Arial" charset="0"/>
              <a:buChar char="-"/>
              <a:defRPr sz="1600" b="0" i="0" spc="-10">
                <a:solidFill>
                  <a:srgbClr val="7F7F7F"/>
                </a:solidFill>
                <a:latin typeface="Futura Medium"/>
                <a:cs typeface="Futura Condensed"/>
              </a:defRPr>
            </a:lvl4pPr>
            <a:lvl5pPr marL="1320800" indent="-228600" algn="l" rtl="0" fontAlgn="base">
              <a:spcBef>
                <a:spcPct val="50000"/>
              </a:spcBef>
              <a:spcAft>
                <a:spcPct val="0"/>
              </a:spcAft>
              <a:buClr>
                <a:schemeClr val="accent1"/>
              </a:buClr>
              <a:buFont typeface="Arial" charset="0"/>
              <a:buChar char="»"/>
              <a:defRPr sz="1400" b="0" i="0" spc="-10">
                <a:solidFill>
                  <a:srgbClr val="7F7F7F"/>
                </a:solidFill>
                <a:latin typeface="Futura Medium"/>
                <a:cs typeface="Futura Condensed"/>
              </a:defRPr>
            </a:lvl5pPr>
            <a:lvl6pPr marL="1778000" indent="-228600" algn="l" rtl="0" fontAlgn="base">
              <a:spcBef>
                <a:spcPct val="50000"/>
              </a:spcBef>
              <a:spcAft>
                <a:spcPct val="0"/>
              </a:spcAft>
              <a:buClr>
                <a:schemeClr val="accent1"/>
              </a:buClr>
              <a:buFont typeface="Arial" charset="0"/>
              <a:buChar char="»"/>
              <a:defRPr sz="1400">
                <a:solidFill>
                  <a:schemeClr val="tx1"/>
                </a:solidFill>
                <a:latin typeface="+mn-lt"/>
              </a:defRPr>
            </a:lvl6pPr>
            <a:lvl7pPr marL="2235200" indent="-228600" algn="l" rtl="0" fontAlgn="base">
              <a:spcBef>
                <a:spcPct val="50000"/>
              </a:spcBef>
              <a:spcAft>
                <a:spcPct val="0"/>
              </a:spcAft>
              <a:buClr>
                <a:schemeClr val="accent1"/>
              </a:buClr>
              <a:buFont typeface="Arial" charset="0"/>
              <a:buChar char="»"/>
              <a:defRPr sz="1400">
                <a:solidFill>
                  <a:schemeClr val="tx1"/>
                </a:solidFill>
                <a:latin typeface="+mn-lt"/>
              </a:defRPr>
            </a:lvl7pPr>
            <a:lvl8pPr marL="2692400" indent="-228600" algn="l" rtl="0" fontAlgn="base">
              <a:spcBef>
                <a:spcPct val="50000"/>
              </a:spcBef>
              <a:spcAft>
                <a:spcPct val="0"/>
              </a:spcAft>
              <a:buClr>
                <a:schemeClr val="accent1"/>
              </a:buClr>
              <a:buFont typeface="Arial" charset="0"/>
              <a:buChar char="»"/>
              <a:defRPr sz="1400">
                <a:solidFill>
                  <a:schemeClr val="tx1"/>
                </a:solidFill>
                <a:latin typeface="+mn-lt"/>
              </a:defRPr>
            </a:lvl8pPr>
            <a:lvl9pPr marL="3149600" indent="-228600" algn="l" rtl="0" fontAlgn="base">
              <a:spcBef>
                <a:spcPct val="50000"/>
              </a:spcBef>
              <a:spcAft>
                <a:spcPct val="0"/>
              </a:spcAft>
              <a:buClr>
                <a:schemeClr val="accent1"/>
              </a:buClr>
              <a:buFont typeface="Arial" charset="0"/>
              <a:buChar char="»"/>
              <a:defRPr sz="1400">
                <a:solidFill>
                  <a:schemeClr val="tx1"/>
                </a:solidFill>
                <a:latin typeface="+mn-lt"/>
              </a:defRPr>
            </a:lvl9pPr>
          </a:lstStyle>
          <a:p>
            <a:pPr marL="0" indent="0">
              <a:buNone/>
            </a:pPr>
            <a:r>
              <a:rPr lang="fr-FR" sz="1800" b="1" kern="0" dirty="0">
                <a:solidFill>
                  <a:srgbClr val="C00000"/>
                </a:solidFill>
                <a:cs typeface="Calibri" panose="020F0502020204030204" pitchFamily="34" charset="0"/>
              </a:rPr>
              <a:t>Commande</a:t>
            </a:r>
            <a:r>
              <a:rPr lang="fr-FR" sz="1800" kern="0" dirty="0">
                <a:solidFill>
                  <a:srgbClr val="C00000"/>
                </a:solidFill>
                <a:cs typeface="Calibri" panose="020F0502020204030204" pitchFamily="34" charset="0"/>
              </a:rPr>
              <a:t>	</a:t>
            </a:r>
          </a:p>
        </p:txBody>
      </p:sp>
      <p:sp>
        <p:nvSpPr>
          <p:cNvPr id="36" name="ZoneTexte 35">
            <a:extLst>
              <a:ext uri="{FF2B5EF4-FFF2-40B4-BE49-F238E27FC236}">
                <a16:creationId xmlns:a16="http://schemas.microsoft.com/office/drawing/2014/main" id="{CE39900C-9A66-4C07-8504-3D6E0DC79F0C}"/>
              </a:ext>
            </a:extLst>
          </p:cNvPr>
          <p:cNvSpPr txBox="1"/>
          <p:nvPr/>
        </p:nvSpPr>
        <p:spPr>
          <a:xfrm>
            <a:off x="260079" y="3614766"/>
            <a:ext cx="6441186" cy="1020664"/>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fr-FR" sz="1400" i="1" u="none" strike="noStrike" kern="1200" cap="none" spc="0" normalizeH="0" baseline="0" noProof="0" dirty="0">
                <a:ln>
                  <a:noFill/>
                </a:ln>
                <a:solidFill>
                  <a:srgbClr val="FFFFFF">
                    <a:lumMod val="50000"/>
                  </a:srgbClr>
                </a:solidFill>
                <a:effectLst/>
                <a:uLnTx/>
                <a:uFillTx/>
                <a:latin typeface="Century Gothic" panose="020B0502020202020204" pitchFamily="34" charset="0"/>
              </a:rPr>
              <a:t>Vous pourrez toujours </a:t>
            </a:r>
            <a:r>
              <a:rPr kumimoji="0" lang="fr-FR" sz="1400" b="1" i="1" u="none" strike="noStrike" kern="1200" cap="none" spc="0" normalizeH="0" baseline="0" noProof="0" dirty="0">
                <a:ln>
                  <a:noFill/>
                </a:ln>
                <a:solidFill>
                  <a:srgbClr val="FFFFFF">
                    <a:lumMod val="50000"/>
                  </a:srgbClr>
                </a:solidFill>
                <a:effectLst/>
                <a:uLnTx/>
                <a:uFillTx/>
                <a:latin typeface="Century Gothic" panose="020B0502020202020204" pitchFamily="34" charset="0"/>
              </a:rPr>
              <a:t>modifier votre pays d’expédition par ligne de commande via l’API OR07 tant que la commande n’a pas été acceptée</a:t>
            </a:r>
            <a:r>
              <a:rPr lang="fr-FR" sz="1400" b="1" i="1" dirty="0">
                <a:solidFill>
                  <a:srgbClr val="FFFFFF">
                    <a:lumMod val="50000"/>
                  </a:srgbClr>
                </a:solidFill>
                <a:latin typeface="Century Gothic" panose="020B0502020202020204" pitchFamily="34" charset="0"/>
              </a:rPr>
              <a:t>, et donc non débitée.</a:t>
            </a:r>
            <a:endParaRPr kumimoji="0" lang="fr-FR" sz="1400" b="1" i="1" u="none" strike="noStrike" kern="1200" cap="none" spc="0" normalizeH="0" baseline="0" noProof="0" dirty="0">
              <a:ln>
                <a:noFill/>
              </a:ln>
              <a:solidFill>
                <a:srgbClr val="FFFFFF">
                  <a:lumMod val="50000"/>
                </a:srgbClr>
              </a:solidFill>
              <a:effectLst/>
              <a:uLnTx/>
              <a:uFillTx/>
              <a:latin typeface="Century Gothic" panose="020B0502020202020204" pitchFamily="34" charset="0"/>
            </a:endParaRPr>
          </a:p>
        </p:txBody>
      </p:sp>
      <p:sp>
        <p:nvSpPr>
          <p:cNvPr id="15" name="ZoneTexte 14">
            <a:extLst>
              <a:ext uri="{FF2B5EF4-FFF2-40B4-BE49-F238E27FC236}">
                <a16:creationId xmlns:a16="http://schemas.microsoft.com/office/drawing/2014/main" id="{338AD4C4-8902-42DD-8DF3-E82E94899B61}"/>
              </a:ext>
            </a:extLst>
          </p:cNvPr>
          <p:cNvSpPr txBox="1"/>
          <p:nvPr/>
        </p:nvSpPr>
        <p:spPr>
          <a:xfrm>
            <a:off x="260079" y="4958147"/>
            <a:ext cx="6172403" cy="523220"/>
          </a:xfrm>
          <a:prstGeom prst="rect">
            <a:avLst/>
          </a:prstGeom>
          <a:noFill/>
        </p:spPr>
        <p:txBody>
          <a:bodyPr wrap="square">
            <a:spAutoFit/>
          </a:bodyPr>
          <a:lstStyle/>
          <a:p>
            <a:r>
              <a:rPr lang="fr-FR" sz="1400" b="1" i="1" dirty="0">
                <a:solidFill>
                  <a:schemeClr val="bg1">
                    <a:lumMod val="50000"/>
                  </a:schemeClr>
                </a:solidFill>
                <a:latin typeface="Century Gothic" panose="020B0502020202020204" pitchFamily="34" charset="0"/>
                <a:cs typeface="Calibri" panose="020F0502020204030204" pitchFamily="34" charset="0"/>
                <a:sym typeface="Wingdings" panose="05000000000000000000" pitchFamily="2" charset="2"/>
              </a:rPr>
              <a:t> </a:t>
            </a:r>
            <a:r>
              <a:rPr lang="fr-FR" sz="1400" b="1" i="1" dirty="0">
                <a:solidFill>
                  <a:schemeClr val="bg1">
                    <a:lumMod val="50000"/>
                  </a:schemeClr>
                </a:solidFill>
                <a:latin typeface="Century Gothic" panose="020B0502020202020204" pitchFamily="34" charset="0"/>
                <a:cs typeface="Calibri" panose="020F0502020204030204" pitchFamily="34" charset="0"/>
              </a:rPr>
              <a:t>Vous devrez confirmer votre pays d’expédition par défaut via une pop in afin de pouvoir accepter une commande.</a:t>
            </a:r>
            <a:endParaRPr lang="fr-FR" sz="1400" b="1" dirty="0">
              <a:latin typeface="Century Gothic" panose="020B0502020202020204" pitchFamily="34" charset="0"/>
            </a:endParaRPr>
          </a:p>
        </p:txBody>
      </p:sp>
      <p:grpSp>
        <p:nvGrpSpPr>
          <p:cNvPr id="14" name="Groupe 13">
            <a:extLst>
              <a:ext uri="{FF2B5EF4-FFF2-40B4-BE49-F238E27FC236}">
                <a16:creationId xmlns:a16="http://schemas.microsoft.com/office/drawing/2014/main" id="{FF442547-15F2-4388-B583-E4A6587A3386}"/>
              </a:ext>
            </a:extLst>
          </p:cNvPr>
          <p:cNvGrpSpPr/>
          <p:nvPr/>
        </p:nvGrpSpPr>
        <p:grpSpPr>
          <a:xfrm>
            <a:off x="7161021" y="2019648"/>
            <a:ext cx="4392077" cy="3782957"/>
            <a:chOff x="7161021" y="2019648"/>
            <a:chExt cx="4392077" cy="3782957"/>
          </a:xfrm>
        </p:grpSpPr>
        <p:pic>
          <p:nvPicPr>
            <p:cNvPr id="11" name="Image 10">
              <a:extLst>
                <a:ext uri="{FF2B5EF4-FFF2-40B4-BE49-F238E27FC236}">
                  <a16:creationId xmlns:a16="http://schemas.microsoft.com/office/drawing/2014/main" id="{E0D976F6-1BEE-4094-A169-99503D0858BE}"/>
                </a:ext>
              </a:extLst>
            </p:cNvPr>
            <p:cNvPicPr>
              <a:picLocks noChangeAspect="1"/>
            </p:cNvPicPr>
            <p:nvPr/>
          </p:nvPicPr>
          <p:blipFill>
            <a:blip r:embed="rId2"/>
            <a:stretch>
              <a:fillRect/>
            </a:stretch>
          </p:blipFill>
          <p:spPr>
            <a:xfrm>
              <a:off x="7161021" y="2019648"/>
              <a:ext cx="4392077" cy="3782957"/>
            </a:xfrm>
            <a:prstGeom prst="rect">
              <a:avLst/>
            </a:prstGeom>
          </p:spPr>
        </p:pic>
        <p:pic>
          <p:nvPicPr>
            <p:cNvPr id="13" name="Image 12">
              <a:extLst>
                <a:ext uri="{FF2B5EF4-FFF2-40B4-BE49-F238E27FC236}">
                  <a16:creationId xmlns:a16="http://schemas.microsoft.com/office/drawing/2014/main" id="{C85CBCF7-EEF9-49AB-92A6-7847887620CC}"/>
                </a:ext>
              </a:extLst>
            </p:cNvPr>
            <p:cNvPicPr>
              <a:picLocks noChangeAspect="1"/>
            </p:cNvPicPr>
            <p:nvPr/>
          </p:nvPicPr>
          <p:blipFill>
            <a:blip r:embed="rId3"/>
            <a:stretch>
              <a:fillRect/>
            </a:stretch>
          </p:blipFill>
          <p:spPr>
            <a:xfrm>
              <a:off x="9337092" y="2638344"/>
              <a:ext cx="804862" cy="179249"/>
            </a:xfrm>
            <a:prstGeom prst="rect">
              <a:avLst/>
            </a:prstGeom>
          </p:spPr>
        </p:pic>
      </p:grpSp>
    </p:spTree>
    <p:extLst>
      <p:ext uri="{BB962C8B-B14F-4D97-AF65-F5344CB8AC3E}">
        <p14:creationId xmlns:p14="http://schemas.microsoft.com/office/powerpoint/2010/main" val="192185927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D7CAB1-416E-4DD9-96F0-BF13E8D8742A}"/>
              </a:ext>
            </a:extLst>
          </p:cNvPr>
          <p:cNvSpPr>
            <a:spLocks noGrp="1"/>
          </p:cNvSpPr>
          <p:nvPr>
            <p:ph type="title"/>
          </p:nvPr>
        </p:nvSpPr>
        <p:spPr/>
        <p:txBody>
          <a:bodyPr/>
          <a:lstStyle/>
          <a:p>
            <a:r>
              <a:rPr lang="fr-FR" b="1" dirty="0">
                <a:solidFill>
                  <a:srgbClr val="ED1C24"/>
                </a:solidFill>
                <a:latin typeface="Futura Medium"/>
              </a:rPr>
              <a:t>Journal des transactions</a:t>
            </a:r>
          </a:p>
        </p:txBody>
      </p:sp>
      <p:sp>
        <p:nvSpPr>
          <p:cNvPr id="3" name="Espace réservé de la date 2">
            <a:extLst>
              <a:ext uri="{FF2B5EF4-FFF2-40B4-BE49-F238E27FC236}">
                <a16:creationId xmlns:a16="http://schemas.microsoft.com/office/drawing/2014/main" id="{779C62D9-D125-4E80-BCF3-22F1CDDFF400}"/>
              </a:ext>
            </a:extLst>
          </p:cNvPr>
          <p:cNvSpPr>
            <a:spLocks noGrp="1"/>
          </p:cNvSpPr>
          <p:nvPr>
            <p:ph type="dt" sz="half" idx="10"/>
          </p:nvPr>
        </p:nvSpPr>
        <p:spPr/>
        <p:txBody>
          <a:bodyPr/>
          <a:lstStyle/>
          <a:p>
            <a:r>
              <a:rPr lang="fr-FR" dirty="0">
                <a:latin typeface="Futura Medium"/>
              </a:rPr>
              <a:t>21/06/21</a:t>
            </a:r>
          </a:p>
        </p:txBody>
      </p:sp>
      <p:sp>
        <p:nvSpPr>
          <p:cNvPr id="4" name="Espace réservé du pied de page 3">
            <a:extLst>
              <a:ext uri="{FF2B5EF4-FFF2-40B4-BE49-F238E27FC236}">
                <a16:creationId xmlns:a16="http://schemas.microsoft.com/office/drawing/2014/main" id="{D4F7481D-1940-4361-B9D3-91F894130034}"/>
              </a:ext>
            </a:extLst>
          </p:cNvPr>
          <p:cNvSpPr>
            <a:spLocks noGrp="1"/>
          </p:cNvSpPr>
          <p:nvPr>
            <p:ph type="ftr" sz="quarter" idx="11"/>
          </p:nvPr>
        </p:nvSpPr>
        <p:spPr/>
        <p:txBody>
          <a:bodyPr/>
          <a:lstStyle/>
          <a:p>
            <a:r>
              <a:rPr lang="fr-FR" dirty="0">
                <a:latin typeface="Futura Medium"/>
              </a:rPr>
              <a:t>Collecte TVA – 1</a:t>
            </a:r>
            <a:r>
              <a:rPr lang="fr-FR" baseline="30000" dirty="0">
                <a:latin typeface="Futura Medium"/>
              </a:rPr>
              <a:t>er</a:t>
            </a:r>
            <a:r>
              <a:rPr lang="fr-FR" dirty="0">
                <a:latin typeface="Futura Medium"/>
              </a:rPr>
              <a:t> juillet 2021</a:t>
            </a:r>
          </a:p>
        </p:txBody>
      </p:sp>
      <p:sp>
        <p:nvSpPr>
          <p:cNvPr id="7" name="Espace réservé du contenu 6">
            <a:extLst>
              <a:ext uri="{FF2B5EF4-FFF2-40B4-BE49-F238E27FC236}">
                <a16:creationId xmlns:a16="http://schemas.microsoft.com/office/drawing/2014/main" id="{E9D73BE2-E49A-4BBC-A9C2-CCE140C47510}"/>
              </a:ext>
            </a:extLst>
          </p:cNvPr>
          <p:cNvSpPr>
            <a:spLocks noGrp="1"/>
          </p:cNvSpPr>
          <p:nvPr>
            <p:ph idx="1"/>
          </p:nvPr>
        </p:nvSpPr>
        <p:spPr>
          <a:xfrm>
            <a:off x="5639242" y="3474618"/>
            <a:ext cx="4319914" cy="732341"/>
          </a:xfrm>
        </p:spPr>
        <p:txBody>
          <a:bodyPr/>
          <a:lstStyle/>
          <a:p>
            <a:pPr marL="0" indent="0" algn="ctr">
              <a:buNone/>
            </a:pPr>
            <a:r>
              <a:rPr lang="fr-FR" sz="1600" b="1" dirty="0">
                <a:solidFill>
                  <a:srgbClr val="00B050"/>
                </a:solidFill>
                <a:latin typeface="Futura Medium"/>
              </a:rPr>
              <a:t>APRES</a:t>
            </a:r>
            <a:r>
              <a:rPr lang="fr-FR" sz="1600" b="1" dirty="0">
                <a:solidFill>
                  <a:schemeClr val="bg1">
                    <a:lumMod val="50000"/>
                  </a:schemeClr>
                </a:solidFill>
                <a:latin typeface="Futura Medium"/>
              </a:rPr>
              <a:t> l’entrée en vigueur de la loi TVA (1</a:t>
            </a:r>
            <a:r>
              <a:rPr lang="fr-FR" sz="1600" b="1" baseline="30000" dirty="0">
                <a:solidFill>
                  <a:schemeClr val="bg1">
                    <a:lumMod val="50000"/>
                  </a:schemeClr>
                </a:solidFill>
                <a:latin typeface="Futura Medium"/>
              </a:rPr>
              <a:t>er</a:t>
            </a:r>
            <a:r>
              <a:rPr lang="fr-FR" sz="1600" b="1" dirty="0">
                <a:solidFill>
                  <a:schemeClr val="bg1">
                    <a:lumMod val="50000"/>
                  </a:schemeClr>
                </a:solidFill>
                <a:latin typeface="Futura Medium"/>
              </a:rPr>
              <a:t> juillet 2021)</a:t>
            </a:r>
          </a:p>
          <a:p>
            <a:pPr marL="0" indent="0">
              <a:buNone/>
            </a:pPr>
            <a:endParaRPr lang="fr-FR" sz="1600" dirty="0">
              <a:latin typeface="Futura Medium"/>
            </a:endParaRPr>
          </a:p>
        </p:txBody>
      </p:sp>
      <p:pic>
        <p:nvPicPr>
          <p:cNvPr id="8" name="Image 7">
            <a:extLst>
              <a:ext uri="{FF2B5EF4-FFF2-40B4-BE49-F238E27FC236}">
                <a16:creationId xmlns:a16="http://schemas.microsoft.com/office/drawing/2014/main" id="{10F786FC-A561-40B8-8D2E-2AC59A50EE70}"/>
              </a:ext>
            </a:extLst>
          </p:cNvPr>
          <p:cNvPicPr>
            <a:picLocks noChangeAspect="1"/>
          </p:cNvPicPr>
          <p:nvPr/>
        </p:nvPicPr>
        <p:blipFill rotWithShape="1">
          <a:blip r:embed="rId2"/>
          <a:srcRect t="49910"/>
          <a:stretch/>
        </p:blipFill>
        <p:spPr>
          <a:xfrm>
            <a:off x="4191238" y="4206959"/>
            <a:ext cx="7836591" cy="1483229"/>
          </a:xfrm>
          <a:prstGeom prst="rect">
            <a:avLst/>
          </a:prstGeom>
        </p:spPr>
      </p:pic>
      <p:sp>
        <p:nvSpPr>
          <p:cNvPr id="9" name="ZoneTexte 8">
            <a:extLst>
              <a:ext uri="{FF2B5EF4-FFF2-40B4-BE49-F238E27FC236}">
                <a16:creationId xmlns:a16="http://schemas.microsoft.com/office/drawing/2014/main" id="{5EB72FF0-E5AB-4132-8268-66009FF62C53}"/>
              </a:ext>
            </a:extLst>
          </p:cNvPr>
          <p:cNvSpPr txBox="1"/>
          <p:nvPr/>
        </p:nvSpPr>
        <p:spPr>
          <a:xfrm>
            <a:off x="352272" y="948354"/>
            <a:ext cx="9236605" cy="307777"/>
          </a:xfrm>
          <a:prstGeom prst="rect">
            <a:avLst/>
          </a:prstGeom>
          <a:noFill/>
        </p:spPr>
        <p:txBody>
          <a:bodyPr wrap="square">
            <a:spAutoFit/>
          </a:bodyPr>
          <a:lstStyle/>
          <a:p>
            <a:pPr marL="0" indent="0">
              <a:buNone/>
            </a:pPr>
            <a:r>
              <a:rPr lang="fr-FR" sz="1400" i="1" u="none" strike="noStrike" baseline="0" dirty="0">
                <a:solidFill>
                  <a:srgbClr val="000000"/>
                </a:solidFill>
                <a:latin typeface="Century Gothic" panose="020B0502020202020204" pitchFamily="34" charset="0"/>
              </a:rPr>
              <a:t>Pour consulter le détail des transactions : Facturation &gt; Journal de transactions</a:t>
            </a:r>
            <a:endParaRPr lang="fr-FR" sz="1400" i="1" dirty="0">
              <a:latin typeface="Century Gothic" panose="020B0502020202020204" pitchFamily="34" charset="0"/>
            </a:endParaRPr>
          </a:p>
        </p:txBody>
      </p:sp>
      <p:pic>
        <p:nvPicPr>
          <p:cNvPr id="10" name="Image 9">
            <a:extLst>
              <a:ext uri="{FF2B5EF4-FFF2-40B4-BE49-F238E27FC236}">
                <a16:creationId xmlns:a16="http://schemas.microsoft.com/office/drawing/2014/main" id="{5F376754-ABE7-4058-811E-FBCCB1AAA7F0}"/>
              </a:ext>
            </a:extLst>
          </p:cNvPr>
          <p:cNvPicPr>
            <a:picLocks noChangeAspect="1"/>
          </p:cNvPicPr>
          <p:nvPr/>
        </p:nvPicPr>
        <p:blipFill rotWithShape="1">
          <a:blip r:embed="rId3"/>
          <a:srcRect t="58024"/>
          <a:stretch/>
        </p:blipFill>
        <p:spPr>
          <a:xfrm>
            <a:off x="4146726" y="1958323"/>
            <a:ext cx="7881103" cy="1156397"/>
          </a:xfrm>
          <a:prstGeom prst="rect">
            <a:avLst/>
          </a:prstGeom>
        </p:spPr>
      </p:pic>
      <p:sp>
        <p:nvSpPr>
          <p:cNvPr id="11" name="Espace réservé du contenu 6">
            <a:extLst>
              <a:ext uri="{FF2B5EF4-FFF2-40B4-BE49-F238E27FC236}">
                <a16:creationId xmlns:a16="http://schemas.microsoft.com/office/drawing/2014/main" id="{B29E31A5-CEB6-49E4-981A-EB0C120EF1D3}"/>
              </a:ext>
            </a:extLst>
          </p:cNvPr>
          <p:cNvSpPr txBox="1">
            <a:spLocks/>
          </p:cNvSpPr>
          <p:nvPr/>
        </p:nvSpPr>
        <p:spPr>
          <a:xfrm>
            <a:off x="5794423" y="1098057"/>
            <a:ext cx="4009551" cy="677660"/>
          </a:xfrm>
          <a:prstGeom prst="rect">
            <a:avLst/>
          </a:prstGeom>
        </p:spPr>
        <p:txBody>
          <a:bodyPr/>
          <a:lstStyle>
            <a:lvl1pPr marL="257175" indent="-257175" algn="l" rtl="0" fontAlgn="base">
              <a:spcBef>
                <a:spcPct val="100000"/>
              </a:spcBef>
              <a:spcAft>
                <a:spcPct val="0"/>
              </a:spcAft>
              <a:buClr>
                <a:srgbClr val="C00000"/>
              </a:buClr>
              <a:buFont typeface="Wingdings" pitchFamily="2" charset="2"/>
              <a:buChar char="n"/>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marL="472679" indent="-214313" algn="l" rtl="0" fontAlgn="base">
              <a:spcBef>
                <a:spcPct val="50000"/>
              </a:spcBef>
              <a:spcAft>
                <a:spcPct val="0"/>
              </a:spcAft>
              <a:buClr>
                <a:srgbClr val="C00000"/>
              </a:buClr>
              <a:buFont typeface="Arial Black" pitchFamily="34" charset="0"/>
              <a:buChar char="&gt;"/>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marL="645319" indent="-171450" algn="l" rtl="0" fontAlgn="base">
              <a:spcBef>
                <a:spcPct val="50000"/>
              </a:spcBef>
              <a:spcAft>
                <a:spcPct val="0"/>
              </a:spcAft>
              <a:buClr>
                <a:srgbClr val="C00000"/>
              </a:buClr>
              <a:buFont typeface="Arial Black" pitchFamily="34"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3pPr>
            <a:lvl4pPr marL="817960" indent="-171450" algn="l" rtl="0" fontAlgn="base">
              <a:spcBef>
                <a:spcPct val="50000"/>
              </a:spcBef>
              <a:spcAft>
                <a:spcPct val="0"/>
              </a:spcAft>
              <a:buClr>
                <a:schemeClr val="accent1"/>
              </a:buClr>
              <a:buFont typeface="Arial"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4pPr>
            <a:lvl5pPr marL="990600" indent="-171450" algn="l" rtl="0" fontAlgn="base">
              <a:spcBef>
                <a:spcPct val="50000"/>
              </a:spcBef>
              <a:spcAft>
                <a:spcPct val="0"/>
              </a:spcAft>
              <a:buClr>
                <a:schemeClr val="accent1"/>
              </a:buClr>
              <a:buFont typeface="Arial"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5pPr>
            <a:lvl6pPr marL="1333500" indent="-171450" algn="l" rtl="0" fontAlgn="base">
              <a:spcBef>
                <a:spcPct val="50000"/>
              </a:spcBef>
              <a:spcAft>
                <a:spcPct val="0"/>
              </a:spcAft>
              <a:buClr>
                <a:schemeClr val="accent1"/>
              </a:buClr>
              <a:buFont typeface="Arial" charset="0"/>
              <a:buChar char="»"/>
              <a:defRPr sz="1050">
                <a:solidFill>
                  <a:schemeClr val="tx1"/>
                </a:solidFill>
                <a:latin typeface="+mn-lt"/>
              </a:defRPr>
            </a:lvl6pPr>
            <a:lvl7pPr marL="1676400" indent="-171450" algn="l" rtl="0" fontAlgn="base">
              <a:spcBef>
                <a:spcPct val="50000"/>
              </a:spcBef>
              <a:spcAft>
                <a:spcPct val="0"/>
              </a:spcAft>
              <a:buClr>
                <a:schemeClr val="accent1"/>
              </a:buClr>
              <a:buFont typeface="Arial" charset="0"/>
              <a:buChar char="»"/>
              <a:defRPr sz="1050">
                <a:solidFill>
                  <a:schemeClr val="tx1"/>
                </a:solidFill>
                <a:latin typeface="+mn-lt"/>
              </a:defRPr>
            </a:lvl7pPr>
            <a:lvl8pPr marL="2019300" indent="-171450" algn="l" rtl="0" fontAlgn="base">
              <a:spcBef>
                <a:spcPct val="50000"/>
              </a:spcBef>
              <a:spcAft>
                <a:spcPct val="0"/>
              </a:spcAft>
              <a:buClr>
                <a:schemeClr val="accent1"/>
              </a:buClr>
              <a:buFont typeface="Arial" charset="0"/>
              <a:buChar char="»"/>
              <a:defRPr sz="1050">
                <a:solidFill>
                  <a:schemeClr val="tx1"/>
                </a:solidFill>
                <a:latin typeface="+mn-lt"/>
              </a:defRPr>
            </a:lvl8pPr>
            <a:lvl9pPr marL="2362200" indent="-171450" algn="l" rtl="0" fontAlgn="base">
              <a:spcBef>
                <a:spcPct val="50000"/>
              </a:spcBef>
              <a:spcAft>
                <a:spcPct val="0"/>
              </a:spcAft>
              <a:buClr>
                <a:schemeClr val="accent1"/>
              </a:buClr>
              <a:buFont typeface="Arial" charset="0"/>
              <a:buChar char="»"/>
              <a:defRPr sz="1050">
                <a:solidFill>
                  <a:schemeClr val="tx1"/>
                </a:solidFill>
                <a:latin typeface="+mn-lt"/>
              </a:defRPr>
            </a:lvl9pPr>
          </a:lstStyle>
          <a:p>
            <a:pPr marL="0" indent="0" algn="ctr">
              <a:buFont typeface="Wingdings" pitchFamily="2" charset="2"/>
              <a:buNone/>
            </a:pPr>
            <a:br>
              <a:rPr lang="fr-FR" sz="1600" b="1" dirty="0">
                <a:solidFill>
                  <a:schemeClr val="bg1">
                    <a:lumMod val="50000"/>
                  </a:schemeClr>
                </a:solidFill>
                <a:latin typeface="Futura Medium"/>
              </a:rPr>
            </a:br>
            <a:r>
              <a:rPr lang="fr-FR" sz="1600" b="1" dirty="0">
                <a:solidFill>
                  <a:srgbClr val="C00000"/>
                </a:solidFill>
                <a:latin typeface="Futura Medium"/>
              </a:rPr>
              <a:t>AVANT</a:t>
            </a:r>
            <a:r>
              <a:rPr lang="fr-FR" sz="1600" b="1" dirty="0">
                <a:solidFill>
                  <a:schemeClr val="bg1">
                    <a:lumMod val="50000"/>
                  </a:schemeClr>
                </a:solidFill>
                <a:latin typeface="Futura Medium"/>
              </a:rPr>
              <a:t> l’entrée en vigueur de la loi TVA (1</a:t>
            </a:r>
            <a:r>
              <a:rPr lang="fr-FR" sz="1600" b="1" baseline="30000" dirty="0">
                <a:solidFill>
                  <a:schemeClr val="bg1">
                    <a:lumMod val="50000"/>
                  </a:schemeClr>
                </a:solidFill>
                <a:latin typeface="Futura Medium"/>
              </a:rPr>
              <a:t>er</a:t>
            </a:r>
            <a:r>
              <a:rPr lang="fr-FR" sz="1600" b="1" dirty="0">
                <a:solidFill>
                  <a:schemeClr val="bg1">
                    <a:lumMod val="50000"/>
                  </a:schemeClr>
                </a:solidFill>
                <a:latin typeface="Futura Medium"/>
              </a:rPr>
              <a:t> juillet 2021) </a:t>
            </a:r>
          </a:p>
          <a:p>
            <a:pPr marL="0" indent="0">
              <a:buFont typeface="Wingdings" pitchFamily="2" charset="2"/>
              <a:buNone/>
            </a:pPr>
            <a:endParaRPr lang="fr-FR" sz="1600" dirty="0">
              <a:latin typeface="Futura Medium"/>
            </a:endParaRPr>
          </a:p>
        </p:txBody>
      </p:sp>
      <p:sp>
        <p:nvSpPr>
          <p:cNvPr id="15" name="ZoneTexte 14">
            <a:extLst>
              <a:ext uri="{FF2B5EF4-FFF2-40B4-BE49-F238E27FC236}">
                <a16:creationId xmlns:a16="http://schemas.microsoft.com/office/drawing/2014/main" id="{B34A4C8C-3961-4753-A1ED-FCF207F8D4D0}"/>
              </a:ext>
            </a:extLst>
          </p:cNvPr>
          <p:cNvSpPr txBox="1"/>
          <p:nvPr/>
        </p:nvSpPr>
        <p:spPr>
          <a:xfrm>
            <a:off x="164172" y="4004322"/>
            <a:ext cx="3824696" cy="1666995"/>
          </a:xfrm>
          <a:prstGeom prst="rect">
            <a:avLst/>
          </a:prstGeom>
          <a:noFill/>
        </p:spPr>
        <p:txBody>
          <a:bodyPr wrap="square">
            <a:spAutoFit/>
          </a:bodyPr>
          <a:lstStyle/>
          <a:p>
            <a:pPr marL="66825" indent="0">
              <a:lnSpc>
                <a:spcPct val="150000"/>
              </a:lnSpc>
              <a:spcBef>
                <a:spcPts val="600"/>
              </a:spcBef>
              <a:buNone/>
            </a:pPr>
            <a:r>
              <a:rPr lang="fr-FR" sz="1400" i="1" dirty="0">
                <a:solidFill>
                  <a:schemeClr val="bg1">
                    <a:lumMod val="50000"/>
                  </a:schemeClr>
                </a:solidFill>
                <a:latin typeface="Futura Medium"/>
              </a:rPr>
              <a:t>Pour rappel, le taux de commission prélevé pour chaque transaction, conformément aux CGU, s’applique sur</a:t>
            </a:r>
            <a:r>
              <a:rPr lang="fr-FR" sz="1400" b="1" i="1" dirty="0">
                <a:solidFill>
                  <a:srgbClr val="C00000"/>
                </a:solidFill>
                <a:latin typeface="Futura Medium"/>
              </a:rPr>
              <a:t> </a:t>
            </a:r>
            <a:r>
              <a:rPr lang="fr-FR" sz="1400" b="1" i="1" dirty="0">
                <a:solidFill>
                  <a:srgbClr val="ED1C24"/>
                </a:solidFill>
                <a:latin typeface="Futura Medium"/>
              </a:rPr>
              <a:t>le montant total TTC de la commande </a:t>
            </a:r>
            <a:r>
              <a:rPr lang="fr-FR" sz="1400" i="1" dirty="0">
                <a:solidFill>
                  <a:schemeClr val="bg1">
                    <a:lumMod val="50000"/>
                  </a:schemeClr>
                </a:solidFill>
                <a:latin typeface="Futura Medium"/>
              </a:rPr>
              <a:t>du client final.</a:t>
            </a:r>
            <a:endParaRPr lang="fr-FR" sz="1400" b="1" i="1" dirty="0">
              <a:solidFill>
                <a:schemeClr val="bg1">
                  <a:lumMod val="50000"/>
                </a:schemeClr>
              </a:solidFill>
              <a:latin typeface="Futura Medium"/>
            </a:endParaRPr>
          </a:p>
        </p:txBody>
      </p:sp>
      <p:sp>
        <p:nvSpPr>
          <p:cNvPr id="17" name="Espace réservé du contenu 1">
            <a:extLst>
              <a:ext uri="{FF2B5EF4-FFF2-40B4-BE49-F238E27FC236}">
                <a16:creationId xmlns:a16="http://schemas.microsoft.com/office/drawing/2014/main" id="{9F22BDD8-F129-4E17-B3FC-294C397C9DF6}"/>
              </a:ext>
            </a:extLst>
          </p:cNvPr>
          <p:cNvSpPr txBox="1">
            <a:spLocks/>
          </p:cNvSpPr>
          <p:nvPr/>
        </p:nvSpPr>
        <p:spPr>
          <a:xfrm>
            <a:off x="88474" y="987591"/>
            <a:ext cx="3900393" cy="2500403"/>
          </a:xfrm>
          <a:prstGeom prst="rect">
            <a:avLst/>
          </a:prstGeom>
        </p:spPr>
        <p:txBody>
          <a:bodyPr/>
          <a:lstStyle>
            <a:lvl1pPr marL="257175" indent="-257175" algn="l" rtl="0" fontAlgn="base">
              <a:spcBef>
                <a:spcPct val="100000"/>
              </a:spcBef>
              <a:spcAft>
                <a:spcPct val="0"/>
              </a:spcAft>
              <a:buClr>
                <a:srgbClr val="C00000"/>
              </a:buClr>
              <a:buFont typeface="Wingdings" pitchFamily="2" charset="2"/>
              <a:buChar char="n"/>
              <a:defRPr kumimoji="0" lang="fr-FR" sz="2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1pPr>
            <a:lvl2pPr marL="472679" indent="-214313" algn="l" rtl="0" fontAlgn="base">
              <a:spcBef>
                <a:spcPct val="50000"/>
              </a:spcBef>
              <a:spcAft>
                <a:spcPct val="0"/>
              </a:spcAft>
              <a:buClr>
                <a:srgbClr val="C00000"/>
              </a:buClr>
              <a:buFont typeface="Arial Black" pitchFamily="34" charset="0"/>
              <a:buChar char="&gt;"/>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2pPr>
            <a:lvl3pPr marL="645319" indent="-171450" algn="l" rtl="0" fontAlgn="base">
              <a:spcBef>
                <a:spcPct val="50000"/>
              </a:spcBef>
              <a:spcAft>
                <a:spcPct val="0"/>
              </a:spcAft>
              <a:buClr>
                <a:srgbClr val="C00000"/>
              </a:buClr>
              <a:buFont typeface="Arial Black" pitchFamily="34"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3pPr>
            <a:lvl4pPr marL="817960" indent="-171450" algn="l" rtl="0" fontAlgn="base">
              <a:spcBef>
                <a:spcPct val="50000"/>
              </a:spcBef>
              <a:spcAft>
                <a:spcPct val="0"/>
              </a:spcAft>
              <a:buClr>
                <a:schemeClr val="accent1"/>
              </a:buClr>
              <a:buFont typeface="Arial"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4pPr>
            <a:lvl5pPr marL="990600" indent="-171450" algn="l" rtl="0" fontAlgn="base">
              <a:spcBef>
                <a:spcPct val="50000"/>
              </a:spcBef>
              <a:spcAft>
                <a:spcPct val="0"/>
              </a:spcAft>
              <a:buClr>
                <a:schemeClr val="accent1"/>
              </a:buClr>
              <a:buFont typeface="Arial" charset="0"/>
              <a:buChar char="»"/>
              <a:defRPr kumimoji="0" lang="fr-FR" sz="16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defRPr>
            </a:lvl5pPr>
            <a:lvl6pPr marL="1333500" indent="-171450" algn="l" rtl="0" fontAlgn="base">
              <a:spcBef>
                <a:spcPct val="50000"/>
              </a:spcBef>
              <a:spcAft>
                <a:spcPct val="0"/>
              </a:spcAft>
              <a:buClr>
                <a:schemeClr val="accent1"/>
              </a:buClr>
              <a:buFont typeface="Arial" charset="0"/>
              <a:buChar char="»"/>
              <a:defRPr sz="1050">
                <a:solidFill>
                  <a:schemeClr val="tx1"/>
                </a:solidFill>
                <a:latin typeface="+mn-lt"/>
              </a:defRPr>
            </a:lvl6pPr>
            <a:lvl7pPr marL="1676400" indent="-171450" algn="l" rtl="0" fontAlgn="base">
              <a:spcBef>
                <a:spcPct val="50000"/>
              </a:spcBef>
              <a:spcAft>
                <a:spcPct val="0"/>
              </a:spcAft>
              <a:buClr>
                <a:schemeClr val="accent1"/>
              </a:buClr>
              <a:buFont typeface="Arial" charset="0"/>
              <a:buChar char="»"/>
              <a:defRPr sz="1050">
                <a:solidFill>
                  <a:schemeClr val="tx1"/>
                </a:solidFill>
                <a:latin typeface="+mn-lt"/>
              </a:defRPr>
            </a:lvl7pPr>
            <a:lvl8pPr marL="2019300" indent="-171450" algn="l" rtl="0" fontAlgn="base">
              <a:spcBef>
                <a:spcPct val="50000"/>
              </a:spcBef>
              <a:spcAft>
                <a:spcPct val="0"/>
              </a:spcAft>
              <a:buClr>
                <a:schemeClr val="accent1"/>
              </a:buClr>
              <a:buFont typeface="Arial" charset="0"/>
              <a:buChar char="»"/>
              <a:defRPr sz="1050">
                <a:solidFill>
                  <a:schemeClr val="tx1"/>
                </a:solidFill>
                <a:latin typeface="+mn-lt"/>
              </a:defRPr>
            </a:lvl8pPr>
            <a:lvl9pPr marL="2362200" indent="-171450" algn="l" rtl="0" fontAlgn="base">
              <a:spcBef>
                <a:spcPct val="50000"/>
              </a:spcBef>
              <a:spcAft>
                <a:spcPct val="0"/>
              </a:spcAft>
              <a:buClr>
                <a:schemeClr val="accent1"/>
              </a:buClr>
              <a:buFont typeface="Arial" charset="0"/>
              <a:buChar char="»"/>
              <a:defRPr sz="1050">
                <a:solidFill>
                  <a:schemeClr val="tx1"/>
                </a:solidFill>
                <a:latin typeface="+mn-lt"/>
              </a:defRPr>
            </a:lvl9pPr>
          </a:lstStyle>
          <a:p>
            <a:pPr marL="324000">
              <a:lnSpc>
                <a:spcPct val="150000"/>
              </a:lnSpc>
              <a:spcBef>
                <a:spcPts val="600"/>
              </a:spcBef>
            </a:pPr>
            <a:endParaRPr lang="fr-FR" sz="1200" dirty="0">
              <a:solidFill>
                <a:schemeClr val="bg1">
                  <a:lumMod val="50000"/>
                </a:schemeClr>
              </a:solidFill>
              <a:latin typeface="Futura Medium"/>
            </a:endParaRPr>
          </a:p>
          <a:p>
            <a:pPr marL="324000">
              <a:lnSpc>
                <a:spcPct val="150000"/>
              </a:lnSpc>
              <a:spcBef>
                <a:spcPts val="600"/>
              </a:spcBef>
            </a:pPr>
            <a:r>
              <a:rPr lang="fr-FR" sz="1200" dirty="0">
                <a:solidFill>
                  <a:schemeClr val="bg1">
                    <a:lumMod val="50000"/>
                  </a:schemeClr>
                </a:solidFill>
                <a:latin typeface="Futura Medium"/>
              </a:rPr>
              <a:t>Lorsqu’une commande est créée, la TVA est calculée par Conforama et peut être applicable : </a:t>
            </a:r>
          </a:p>
          <a:p>
            <a:pPr marL="409725" indent="-342900">
              <a:lnSpc>
                <a:spcPct val="150000"/>
              </a:lnSpc>
              <a:spcBef>
                <a:spcPts val="600"/>
              </a:spcBef>
              <a:buFontTx/>
              <a:buChar char="-"/>
            </a:pPr>
            <a:r>
              <a:rPr lang="fr-FR" sz="1200" dirty="0">
                <a:solidFill>
                  <a:schemeClr val="bg1">
                    <a:lumMod val="50000"/>
                  </a:schemeClr>
                </a:solidFill>
                <a:latin typeface="Futura Medium"/>
              </a:rPr>
              <a:t>aux </a:t>
            </a:r>
            <a:r>
              <a:rPr lang="fr-FR" sz="1200" b="1" dirty="0">
                <a:solidFill>
                  <a:schemeClr val="bg1">
                    <a:lumMod val="50000"/>
                  </a:schemeClr>
                </a:solidFill>
                <a:latin typeface="Futura Medium"/>
              </a:rPr>
              <a:t>produits</a:t>
            </a:r>
          </a:p>
          <a:p>
            <a:pPr marL="409725" indent="-342900">
              <a:lnSpc>
                <a:spcPct val="150000"/>
              </a:lnSpc>
              <a:spcBef>
                <a:spcPts val="600"/>
              </a:spcBef>
              <a:buFontTx/>
              <a:buChar char="-"/>
            </a:pPr>
            <a:r>
              <a:rPr lang="fr-FR" sz="1200" dirty="0">
                <a:solidFill>
                  <a:schemeClr val="bg1">
                    <a:lumMod val="50000"/>
                  </a:schemeClr>
                </a:solidFill>
                <a:latin typeface="Futura Medium"/>
              </a:rPr>
              <a:t>aux </a:t>
            </a:r>
            <a:r>
              <a:rPr lang="fr-FR" sz="1200" b="1" dirty="0">
                <a:solidFill>
                  <a:schemeClr val="bg1">
                    <a:lumMod val="50000"/>
                  </a:schemeClr>
                </a:solidFill>
                <a:latin typeface="Futura Medium"/>
              </a:rPr>
              <a:t>frais de ports</a:t>
            </a:r>
          </a:p>
          <a:p>
            <a:pPr marL="409725" indent="-342900">
              <a:lnSpc>
                <a:spcPct val="150000"/>
              </a:lnSpc>
              <a:spcBef>
                <a:spcPts val="600"/>
              </a:spcBef>
              <a:buFontTx/>
              <a:buChar char="-"/>
            </a:pPr>
            <a:r>
              <a:rPr lang="fr-FR" sz="1200" dirty="0">
                <a:solidFill>
                  <a:schemeClr val="bg1">
                    <a:lumMod val="50000"/>
                  </a:schemeClr>
                </a:solidFill>
                <a:latin typeface="Futura Medium"/>
              </a:rPr>
              <a:t>aux </a:t>
            </a:r>
            <a:r>
              <a:rPr lang="fr-FR" sz="1200" b="1" dirty="0">
                <a:solidFill>
                  <a:schemeClr val="bg1">
                    <a:lumMod val="50000"/>
                  </a:schemeClr>
                </a:solidFill>
                <a:latin typeface="Futura Medium"/>
              </a:rPr>
              <a:t>services </a:t>
            </a:r>
          </a:p>
          <a:p>
            <a:pPr marL="66825" indent="0">
              <a:lnSpc>
                <a:spcPct val="150000"/>
              </a:lnSpc>
              <a:spcBef>
                <a:spcPts val="600"/>
              </a:spcBef>
              <a:buNone/>
            </a:pPr>
            <a:endParaRPr lang="fr-FR" sz="1200" b="1" dirty="0">
              <a:solidFill>
                <a:schemeClr val="bg1">
                  <a:lumMod val="50000"/>
                </a:schemeClr>
              </a:solidFill>
              <a:latin typeface="Futura Medium"/>
            </a:endParaRPr>
          </a:p>
          <a:p>
            <a:pPr marL="66825" indent="0">
              <a:lnSpc>
                <a:spcPct val="150000"/>
              </a:lnSpc>
              <a:spcBef>
                <a:spcPts val="600"/>
              </a:spcBef>
              <a:buNone/>
            </a:pPr>
            <a:endParaRPr lang="fr-FR" sz="1200" i="1" dirty="0">
              <a:solidFill>
                <a:schemeClr val="bg1">
                  <a:lumMod val="50000"/>
                </a:schemeClr>
              </a:solidFill>
              <a:latin typeface="Futura Medium"/>
            </a:endParaRPr>
          </a:p>
          <a:p>
            <a:pPr marL="66825" indent="0">
              <a:lnSpc>
                <a:spcPct val="150000"/>
              </a:lnSpc>
              <a:spcBef>
                <a:spcPts val="600"/>
              </a:spcBef>
              <a:buNone/>
            </a:pPr>
            <a:endParaRPr lang="fr-FR" sz="1200" dirty="0">
              <a:solidFill>
                <a:schemeClr val="bg1">
                  <a:lumMod val="50000"/>
                </a:schemeClr>
              </a:solidFill>
              <a:latin typeface="Futura Medium"/>
            </a:endParaRPr>
          </a:p>
        </p:txBody>
      </p:sp>
    </p:spTree>
    <p:extLst>
      <p:ext uri="{BB962C8B-B14F-4D97-AF65-F5344CB8AC3E}">
        <p14:creationId xmlns:p14="http://schemas.microsoft.com/office/powerpoint/2010/main" val="13136702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474D5-E3AA-48BE-99A2-F8D3A0317CB2}"/>
              </a:ext>
            </a:extLst>
          </p:cNvPr>
          <p:cNvSpPr>
            <a:spLocks noGrp="1"/>
          </p:cNvSpPr>
          <p:nvPr>
            <p:ph type="title"/>
          </p:nvPr>
        </p:nvSpPr>
        <p:spPr>
          <a:xfrm>
            <a:off x="1906286" y="2526500"/>
            <a:ext cx="9789185" cy="3193667"/>
          </a:xfrm>
        </p:spPr>
        <p:txBody>
          <a:bodyPr/>
          <a:lstStyle/>
          <a:p>
            <a:r>
              <a:rPr lang="fr-FR" sz="3600" b="1" dirty="0">
                <a:latin typeface="Calibri" panose="020F0502020204030204" pitchFamily="34" charset="0"/>
                <a:cs typeface="Calibri" panose="020F0502020204030204" pitchFamily="34" charset="0"/>
              </a:rPr>
              <a:t>Merci</a:t>
            </a:r>
            <a:br>
              <a:rPr lang="fr-FR" sz="2000" b="1" dirty="0">
                <a:latin typeface="Calibri" panose="020F0502020204030204" pitchFamily="34" charset="0"/>
                <a:cs typeface="Calibri" panose="020F0502020204030204" pitchFamily="34" charset="0"/>
              </a:rPr>
            </a:br>
            <a:br>
              <a:rPr lang="fr-FR" sz="2000" b="1"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Pour toute information, </a:t>
            </a:r>
            <a:r>
              <a:rPr lang="fr-FR" sz="2000" dirty="0"/>
              <a:t>n’hésitez pas à </a:t>
            </a:r>
            <a:r>
              <a:rPr lang="fr-FR" sz="2000" b="1" dirty="0">
                <a:latin typeface="Calibri" panose="020F0502020204030204" pitchFamily="34" charset="0"/>
                <a:cs typeface="Calibri" panose="020F0502020204030204" pitchFamily="34" charset="0"/>
              </a:rPr>
              <a:t>nous contacter  : </a:t>
            </a:r>
            <a:r>
              <a:rPr lang="fr-FR" sz="2400" b="1"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MarketplaceByConfo@conforama.fr</a:t>
            </a:r>
            <a:r>
              <a:rPr lang="fr-FR" sz="2400" b="1" dirty="0">
                <a:latin typeface="Calibri" panose="020F0502020204030204" pitchFamily="34" charset="0"/>
                <a:cs typeface="Calibri" panose="020F0502020204030204" pitchFamily="34" charset="0"/>
              </a:rPr>
              <a:t> </a:t>
            </a:r>
            <a:endParaRPr lang="fr-FR" sz="2000" b="1" dirty="0">
              <a:latin typeface="Calibri" panose="020F0502020204030204" pitchFamily="34" charset="0"/>
              <a:cs typeface="Calibri" panose="020F0502020204030204" pitchFamily="34" charset="0"/>
            </a:endParaRPr>
          </a:p>
        </p:txBody>
      </p:sp>
      <p:sp>
        <p:nvSpPr>
          <p:cNvPr id="3" name="Espace réservé du texte 2">
            <a:extLst>
              <a:ext uri="{FF2B5EF4-FFF2-40B4-BE49-F238E27FC236}">
                <a16:creationId xmlns:a16="http://schemas.microsoft.com/office/drawing/2014/main" id="{1A491B3D-CC09-4B3A-B5B2-565BFFC41E42}"/>
              </a:ext>
            </a:extLst>
          </p:cNvPr>
          <p:cNvSpPr>
            <a:spLocks noGrp="1"/>
          </p:cNvSpPr>
          <p:nvPr>
            <p:ph type="body" sz="quarter" idx="10"/>
          </p:nvPr>
        </p:nvSpPr>
        <p:spPr/>
        <p:txBody>
          <a:bodyPr/>
          <a:lstStyle/>
          <a:p>
            <a:endParaRPr lang="fr-FR" sz="2700" dirty="0"/>
          </a:p>
        </p:txBody>
      </p:sp>
    </p:spTree>
    <p:extLst>
      <p:ext uri="{BB962C8B-B14F-4D97-AF65-F5344CB8AC3E}">
        <p14:creationId xmlns:p14="http://schemas.microsoft.com/office/powerpoint/2010/main" val="3872573363"/>
      </p:ext>
    </p:extLst>
  </p:cSld>
  <p:clrMapOvr>
    <a:masterClrMapping/>
  </p:clrMapOvr>
  <p:transition>
    <p:wipe dir="r"/>
  </p:transition>
</p:sld>
</file>

<file path=ppt/theme/theme1.xml><?xml version="1.0" encoding="utf-8"?>
<a:theme xmlns:a="http://schemas.openxmlformats.org/drawingml/2006/main" name="Modèle par défaut">
  <a:themeElements>
    <a:clrScheme name="Modèle par défaut 15">
      <a:dk1>
        <a:srgbClr val="000000"/>
      </a:dk1>
      <a:lt1>
        <a:srgbClr val="FFFFFF"/>
      </a:lt1>
      <a:dk2>
        <a:srgbClr val="1A1363"/>
      </a:dk2>
      <a:lt2>
        <a:srgbClr val="CACACA"/>
      </a:lt2>
      <a:accent1>
        <a:srgbClr val="ED1C24"/>
      </a:accent1>
      <a:accent2>
        <a:srgbClr val="FEBE10"/>
      </a:accent2>
      <a:accent3>
        <a:srgbClr val="FFFFFF"/>
      </a:accent3>
      <a:accent4>
        <a:srgbClr val="000000"/>
      </a:accent4>
      <a:accent5>
        <a:srgbClr val="F4ABAC"/>
      </a:accent5>
      <a:accent6>
        <a:srgbClr val="E6AC0D"/>
      </a:accent6>
      <a:hlink>
        <a:srgbClr val="009DBB"/>
      </a:hlink>
      <a:folHlink>
        <a:srgbClr val="5C9F38"/>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ar défaut 13">
        <a:dk1>
          <a:srgbClr val="000000"/>
        </a:dk1>
        <a:lt1>
          <a:srgbClr val="FFFFFF"/>
        </a:lt1>
        <a:dk2>
          <a:srgbClr val="1A1363"/>
        </a:dk2>
        <a:lt2>
          <a:srgbClr val="808080"/>
        </a:lt2>
        <a:accent1>
          <a:srgbClr val="ED1C24"/>
        </a:accent1>
        <a:accent2>
          <a:srgbClr val="FEBE10"/>
        </a:accent2>
        <a:accent3>
          <a:srgbClr val="FFFFFF"/>
        </a:accent3>
        <a:accent4>
          <a:srgbClr val="000000"/>
        </a:accent4>
        <a:accent5>
          <a:srgbClr val="F4ABAC"/>
        </a:accent5>
        <a:accent6>
          <a:srgbClr val="E6AC0D"/>
        </a:accent6>
        <a:hlink>
          <a:srgbClr val="009DBB"/>
        </a:hlink>
        <a:folHlink>
          <a:srgbClr val="5C9F38"/>
        </a:folHlink>
      </a:clrScheme>
      <a:clrMap bg1="lt1" tx1="dk1" bg2="lt2" tx2="dk2" accent1="accent1" accent2="accent2" accent3="accent3" accent4="accent4" accent5="accent5" accent6="accent6" hlink="hlink" folHlink="folHlink"/>
    </a:extraClrScheme>
    <a:extraClrScheme>
      <a:clrScheme name="Modèle par défaut 14">
        <a:dk1>
          <a:srgbClr val="000000"/>
        </a:dk1>
        <a:lt1>
          <a:srgbClr val="FFFFFF"/>
        </a:lt1>
        <a:dk2>
          <a:srgbClr val="1A1363"/>
        </a:dk2>
        <a:lt2>
          <a:srgbClr val="C0C0C0"/>
        </a:lt2>
        <a:accent1>
          <a:srgbClr val="ED1C24"/>
        </a:accent1>
        <a:accent2>
          <a:srgbClr val="FEBE10"/>
        </a:accent2>
        <a:accent3>
          <a:srgbClr val="FFFFFF"/>
        </a:accent3>
        <a:accent4>
          <a:srgbClr val="000000"/>
        </a:accent4>
        <a:accent5>
          <a:srgbClr val="F4ABAC"/>
        </a:accent5>
        <a:accent6>
          <a:srgbClr val="E6AC0D"/>
        </a:accent6>
        <a:hlink>
          <a:srgbClr val="009DBB"/>
        </a:hlink>
        <a:folHlink>
          <a:srgbClr val="5C9F38"/>
        </a:folHlink>
      </a:clrScheme>
      <a:clrMap bg1="lt1" tx1="dk1" bg2="lt2" tx2="dk2" accent1="accent1" accent2="accent2" accent3="accent3" accent4="accent4" accent5="accent5" accent6="accent6" hlink="hlink" folHlink="folHlink"/>
    </a:extraClrScheme>
    <a:extraClrScheme>
      <a:clrScheme name="Modèle par défaut 15">
        <a:dk1>
          <a:srgbClr val="000000"/>
        </a:dk1>
        <a:lt1>
          <a:srgbClr val="FFFFFF"/>
        </a:lt1>
        <a:dk2>
          <a:srgbClr val="1A1363"/>
        </a:dk2>
        <a:lt2>
          <a:srgbClr val="CACACA"/>
        </a:lt2>
        <a:accent1>
          <a:srgbClr val="ED1C24"/>
        </a:accent1>
        <a:accent2>
          <a:srgbClr val="FEBE10"/>
        </a:accent2>
        <a:accent3>
          <a:srgbClr val="FFFFFF"/>
        </a:accent3>
        <a:accent4>
          <a:srgbClr val="000000"/>
        </a:accent4>
        <a:accent5>
          <a:srgbClr val="F4ABAC"/>
        </a:accent5>
        <a:accent6>
          <a:srgbClr val="E6AC0D"/>
        </a:accent6>
        <a:hlink>
          <a:srgbClr val="009DBB"/>
        </a:hlink>
        <a:folHlink>
          <a:srgbClr val="5C9F3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A6AAAD3B343A499B99DAD3A6486EE5" ma:contentTypeVersion="10" ma:contentTypeDescription="Crée un document." ma:contentTypeScope="" ma:versionID="1c4f55a4cc273c7b881bfe417773f4bf">
  <xsd:schema xmlns:xsd="http://www.w3.org/2001/XMLSchema" xmlns:xs="http://www.w3.org/2001/XMLSchema" xmlns:p="http://schemas.microsoft.com/office/2006/metadata/properties" xmlns:ns3="7eb55fba-9202-4c55-9879-9f8de201be10" xmlns:ns4="ffda7e25-6e36-464b-9a14-29424f27312f" targetNamespace="http://schemas.microsoft.com/office/2006/metadata/properties" ma:root="true" ma:fieldsID="d9cc477d59a8eeeb85aad2e1a44cecf8" ns3:_="" ns4:_="">
    <xsd:import namespace="7eb55fba-9202-4c55-9879-9f8de201be10"/>
    <xsd:import namespace="ffda7e25-6e36-464b-9a14-29424f27312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55fba-9202-4c55-9879-9f8de201b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da7e25-6e36-464b-9a14-29424f27312f"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3A7298-9332-48C0-A408-000B471C2CE6}">
  <ds:schemaRefs>
    <ds:schemaRef ds:uri="http://schemas.microsoft.com/office/infopath/2007/PartnerControls"/>
    <ds:schemaRef ds:uri="ffda7e25-6e36-464b-9a14-29424f27312f"/>
    <ds:schemaRef ds:uri="http://purl.org/dc/elements/1.1/"/>
    <ds:schemaRef ds:uri="http://schemas.microsoft.com/office/2006/metadata/properties"/>
    <ds:schemaRef ds:uri="http://purl.org/dc/terms/"/>
    <ds:schemaRef ds:uri="7eb55fba-9202-4c55-9879-9f8de201be10"/>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8771C13-3A89-4D66-9850-AA3F50D36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55fba-9202-4c55-9879-9f8de201be10"/>
    <ds:schemaRef ds:uri="ffda7e25-6e36-464b-9a14-29424f273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2E94FA-DDA8-4230-B690-2F90CA922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12084</TotalTime>
  <Words>838</Words>
  <Application>Microsoft Office PowerPoint</Application>
  <PresentationFormat>Grand écran</PresentationFormat>
  <Paragraphs>77</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Arial Black</vt:lpstr>
      <vt:lpstr>Calibri</vt:lpstr>
      <vt:lpstr>Century Gothic</vt:lpstr>
      <vt:lpstr>Futura</vt:lpstr>
      <vt:lpstr>Futura Medium</vt:lpstr>
      <vt:lpstr>Wingdings</vt:lpstr>
      <vt:lpstr>Modèle par défaut</vt:lpstr>
      <vt:lpstr>Nouvelle loi européenne - TVA et conformité 1er juillet 2021  </vt:lpstr>
      <vt:lpstr>Nouvelle loi européenne – TVA et conformité</vt:lpstr>
      <vt:lpstr>Collecte de la TVA</vt:lpstr>
      <vt:lpstr>Mirakl : Paramétrage du champ « Pays d’expédition »</vt:lpstr>
      <vt:lpstr>Présentation PowerPoint</vt:lpstr>
      <vt:lpstr>Commandes</vt:lpstr>
      <vt:lpstr>Journal des transactions</vt:lpstr>
      <vt:lpstr>Merci  Pour toute information, n’hésitez pas à nous contacter  : MarketplaceByConfo@conforama.fr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DEBORD MAGASIN | SITUATION</dc:title>
  <dc:creator>Jerome PECHINOT</dc:creator>
  <cp:lastModifiedBy>Ines RODRIGUES</cp:lastModifiedBy>
  <cp:revision>89</cp:revision>
  <dcterms:created xsi:type="dcterms:W3CDTF">2019-09-17T11:15:14Z</dcterms:created>
  <dcterms:modified xsi:type="dcterms:W3CDTF">2021-06-25T08:07:03Z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0x010100B9A6AAAD3B343A499B99DAD3A6486EE5</vt:lpwstr>
  </property>
</Properties>
</file>